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1" r:id="rId3"/>
    <p:sldId id="272" r:id="rId4"/>
    <p:sldId id="273" r:id="rId5"/>
    <p:sldId id="257" r:id="rId6"/>
    <p:sldId id="262" r:id="rId7"/>
    <p:sldId id="275" r:id="rId8"/>
    <p:sldId id="274" r:id="rId9"/>
    <p:sldId id="265" r:id="rId10"/>
    <p:sldId id="259" r:id="rId11"/>
    <p:sldId id="267" r:id="rId12"/>
    <p:sldId id="268" r:id="rId13"/>
    <p:sldId id="269" r:id="rId14"/>
    <p:sldId id="258" r:id="rId15"/>
    <p:sldId id="264" r:id="rId16"/>
    <p:sldId id="263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5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182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828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720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150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18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91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603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21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157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439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5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68ED5-3096-4CD7-8118-C2D625AA8B3D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AD507-2617-49AA-97A9-3B9A6BE5B8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934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AD76F3E-3A97-486B-B402-44400A8B9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9F2143D-C270-3CB2-98EA-0E9D8D1B6A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49" y="1093788"/>
            <a:ext cx="7879841" cy="2967208"/>
          </a:xfrm>
        </p:spPr>
        <p:txBody>
          <a:bodyPr>
            <a:normAutofit/>
          </a:bodyPr>
          <a:lstStyle/>
          <a:p>
            <a:pPr algn="l"/>
            <a:r>
              <a:rPr lang="hu-HU" sz="7000" dirty="0"/>
              <a:t>Ingatlan hirdető alkalmazás</a:t>
            </a:r>
            <a:endParaRPr lang="en-US" sz="7000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BCA1AA79-2024-85D2-5E3E-70A80DBC61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0205" y="4619624"/>
            <a:ext cx="3860572" cy="1038225"/>
          </a:xfrm>
        </p:spPr>
        <p:txBody>
          <a:bodyPr>
            <a:normAutofit/>
          </a:bodyPr>
          <a:lstStyle/>
          <a:p>
            <a:pPr algn="r"/>
            <a:r>
              <a:rPr lang="hu-HU" dirty="0"/>
              <a:t>Bui Quanganh Krisztián SU4NX2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1F6B52-91F4-4AEB-B6DB-29FEBCF28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4331166"/>
            <a:ext cx="787984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6F061-7C53-44F4-9794-953DB70A4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03304" y="2842186"/>
            <a:ext cx="54864" cy="29600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7888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A37049D-988D-808E-76D4-47769254E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Hirdetés részletei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F801109-E66A-71C9-1F78-051B704ACA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0722" y="960060"/>
            <a:ext cx="5410962" cy="49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185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A57390B-661C-2935-BDE5-0BAE46646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sz="5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Üzenet küldése</a:t>
            </a:r>
            <a:endParaRPr lang="en-US" sz="5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08C4B76F-8233-0548-4976-A2D2483B30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490722" y="960060"/>
            <a:ext cx="5410962" cy="49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825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0BB8789-19F9-FEEB-3152-CA40B123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Üzenetek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42A33842-A254-646F-FF1A-55EF352E6A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490722" y="960060"/>
            <a:ext cx="5410962" cy="49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976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0BB8789-19F9-FEEB-3152-CA40B123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Saját üzenetváltások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42A33842-A254-646F-FF1A-55EF352E6A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0722" y="960060"/>
            <a:ext cx="5410962" cy="49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53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C23915C-3DB9-A9BC-5164-D3BC84F4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Saját hirdetések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12E07B67-81AB-B756-54A8-190493817E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490722" y="960060"/>
            <a:ext cx="5410962" cy="49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936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C23915C-3DB9-A9BC-5164-D3BC84F4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Törlés</a:t>
            </a: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megerősítése</a:t>
            </a:r>
            <a:endParaRPr lang="en-US" sz="3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12E07B67-81AB-B756-54A8-190493817E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490722" y="960060"/>
            <a:ext cx="5410962" cy="49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990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C23915C-3DB9-A9BC-5164-D3BC84F4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Hirdetés módosítása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12E07B67-81AB-B756-54A8-190493817E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490722" y="960060"/>
            <a:ext cx="5410962" cy="49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070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904A8D6-C84E-20FA-121E-36D4E9719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hu-HU" sz="4700"/>
              <a:t>Továbbfejlesztés</a:t>
            </a:r>
            <a:endParaRPr lang="en-US" sz="4700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  <a:gd name="connsiteX0" fmla="*/ 0 w 8140446"/>
              <a:gd name="connsiteY0" fmla="*/ 0 h 18288"/>
              <a:gd name="connsiteX1" fmla="*/ 596966 w 8140446"/>
              <a:gd name="connsiteY1" fmla="*/ 0 h 18288"/>
              <a:gd name="connsiteX2" fmla="*/ 1031123 w 8140446"/>
              <a:gd name="connsiteY2" fmla="*/ 0 h 18288"/>
              <a:gd name="connsiteX3" fmla="*/ 1872303 w 8140446"/>
              <a:gd name="connsiteY3" fmla="*/ 0 h 18288"/>
              <a:gd name="connsiteX4" fmla="*/ 2469269 w 8140446"/>
              <a:gd name="connsiteY4" fmla="*/ 0 h 18288"/>
              <a:gd name="connsiteX5" fmla="*/ 3066235 w 8140446"/>
              <a:gd name="connsiteY5" fmla="*/ 0 h 18288"/>
              <a:gd name="connsiteX6" fmla="*/ 3907414 w 8140446"/>
              <a:gd name="connsiteY6" fmla="*/ 0 h 18288"/>
              <a:gd name="connsiteX7" fmla="*/ 4422976 w 8140446"/>
              <a:gd name="connsiteY7" fmla="*/ 0 h 18288"/>
              <a:gd name="connsiteX8" fmla="*/ 5264155 w 8140446"/>
              <a:gd name="connsiteY8" fmla="*/ 0 h 18288"/>
              <a:gd name="connsiteX9" fmla="*/ 6105335 w 8140446"/>
              <a:gd name="connsiteY9" fmla="*/ 0 h 18288"/>
              <a:gd name="connsiteX10" fmla="*/ 6783705 w 8140446"/>
              <a:gd name="connsiteY10" fmla="*/ 0 h 18288"/>
              <a:gd name="connsiteX11" fmla="*/ 8140446 w 8140446"/>
              <a:gd name="connsiteY11" fmla="*/ 0 h 18288"/>
              <a:gd name="connsiteX12" fmla="*/ 8140446 w 8140446"/>
              <a:gd name="connsiteY12" fmla="*/ 18288 h 18288"/>
              <a:gd name="connsiteX13" fmla="*/ 7706289 w 8140446"/>
              <a:gd name="connsiteY13" fmla="*/ 18288 h 18288"/>
              <a:gd name="connsiteX14" fmla="*/ 6865109 w 8140446"/>
              <a:gd name="connsiteY14" fmla="*/ 18288 h 18288"/>
              <a:gd name="connsiteX15" fmla="*/ 6349548 w 8140446"/>
              <a:gd name="connsiteY15" fmla="*/ 18288 h 18288"/>
              <a:gd name="connsiteX16" fmla="*/ 5671177 w 8140446"/>
              <a:gd name="connsiteY16" fmla="*/ 18288 h 18288"/>
              <a:gd name="connsiteX17" fmla="*/ 4829998 w 8140446"/>
              <a:gd name="connsiteY17" fmla="*/ 18288 h 18288"/>
              <a:gd name="connsiteX18" fmla="*/ 4151627 w 8140446"/>
              <a:gd name="connsiteY18" fmla="*/ 18288 h 18288"/>
              <a:gd name="connsiteX19" fmla="*/ 3717470 w 8140446"/>
              <a:gd name="connsiteY19" fmla="*/ 18288 h 18288"/>
              <a:gd name="connsiteX20" fmla="*/ 3201909 w 8140446"/>
              <a:gd name="connsiteY20" fmla="*/ 18288 h 18288"/>
              <a:gd name="connsiteX21" fmla="*/ 2360729 w 8140446"/>
              <a:gd name="connsiteY21" fmla="*/ 18288 h 18288"/>
              <a:gd name="connsiteX22" fmla="*/ 1682359 w 8140446"/>
              <a:gd name="connsiteY22" fmla="*/ 18288 h 18288"/>
              <a:gd name="connsiteX23" fmla="*/ 1166797 w 8140446"/>
              <a:gd name="connsiteY23" fmla="*/ 18288 h 18288"/>
              <a:gd name="connsiteX24" fmla="*/ 0 w 8140446"/>
              <a:gd name="connsiteY24" fmla="*/ 18288 h 18288"/>
              <a:gd name="connsiteX25" fmla="*/ 0 w 8140446"/>
              <a:gd name="connsiteY2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87427" y="6231"/>
                  <a:pt x="309612" y="-26324"/>
                  <a:pt x="434157" y="0"/>
                </a:cubicBezTo>
                <a:cubicBezTo>
                  <a:pt x="536972" y="29330"/>
                  <a:pt x="959392" y="28619"/>
                  <a:pt x="1193932" y="0"/>
                </a:cubicBezTo>
                <a:cubicBezTo>
                  <a:pt x="1446097" y="13819"/>
                  <a:pt x="1471680" y="7203"/>
                  <a:pt x="1628089" y="0"/>
                </a:cubicBezTo>
                <a:cubicBezTo>
                  <a:pt x="1817415" y="4047"/>
                  <a:pt x="1949536" y="-59324"/>
                  <a:pt x="2225055" y="0"/>
                </a:cubicBezTo>
                <a:cubicBezTo>
                  <a:pt x="2520490" y="18365"/>
                  <a:pt x="2717469" y="18707"/>
                  <a:pt x="3066235" y="0"/>
                </a:cubicBezTo>
                <a:cubicBezTo>
                  <a:pt x="3437075" y="3751"/>
                  <a:pt x="3408347" y="31644"/>
                  <a:pt x="3744605" y="0"/>
                </a:cubicBezTo>
                <a:cubicBezTo>
                  <a:pt x="4097249" y="-11527"/>
                  <a:pt x="4249699" y="-32555"/>
                  <a:pt x="4504380" y="0"/>
                </a:cubicBezTo>
                <a:cubicBezTo>
                  <a:pt x="4737570" y="17980"/>
                  <a:pt x="4877497" y="1006"/>
                  <a:pt x="5101346" y="0"/>
                </a:cubicBezTo>
                <a:cubicBezTo>
                  <a:pt x="5359305" y="-15330"/>
                  <a:pt x="5447195" y="7257"/>
                  <a:pt x="5779717" y="0"/>
                </a:cubicBezTo>
                <a:cubicBezTo>
                  <a:pt x="6090019" y="-17621"/>
                  <a:pt x="6273151" y="4279"/>
                  <a:pt x="6620896" y="0"/>
                </a:cubicBezTo>
                <a:cubicBezTo>
                  <a:pt x="6968586" y="34056"/>
                  <a:pt x="6990073" y="23587"/>
                  <a:pt x="7136458" y="0"/>
                </a:cubicBezTo>
                <a:cubicBezTo>
                  <a:pt x="7320575" y="20480"/>
                  <a:pt x="7847401" y="-6173"/>
                  <a:pt x="8140446" y="0"/>
                </a:cubicBezTo>
                <a:cubicBezTo>
                  <a:pt x="8139878" y="7862"/>
                  <a:pt x="8140227" y="13269"/>
                  <a:pt x="8140446" y="18288"/>
                </a:cubicBezTo>
                <a:cubicBezTo>
                  <a:pt x="7908069" y="-20636"/>
                  <a:pt x="7683037" y="21977"/>
                  <a:pt x="7543480" y="18288"/>
                </a:cubicBezTo>
                <a:cubicBezTo>
                  <a:pt x="7393752" y="10050"/>
                  <a:pt x="7221032" y="-3229"/>
                  <a:pt x="7109323" y="18288"/>
                </a:cubicBezTo>
                <a:cubicBezTo>
                  <a:pt x="7015297" y="22483"/>
                  <a:pt x="6599332" y="40899"/>
                  <a:pt x="6430952" y="18288"/>
                </a:cubicBezTo>
                <a:cubicBezTo>
                  <a:pt x="6292915" y="-34150"/>
                  <a:pt x="6142305" y="21507"/>
                  <a:pt x="5915391" y="18288"/>
                </a:cubicBezTo>
                <a:cubicBezTo>
                  <a:pt x="5682725" y="47843"/>
                  <a:pt x="5440566" y="31420"/>
                  <a:pt x="5237020" y="18288"/>
                </a:cubicBezTo>
                <a:cubicBezTo>
                  <a:pt x="5046456" y="10577"/>
                  <a:pt x="4706449" y="51976"/>
                  <a:pt x="4558650" y="18288"/>
                </a:cubicBezTo>
                <a:cubicBezTo>
                  <a:pt x="4361396" y="-987"/>
                  <a:pt x="4145362" y="-22303"/>
                  <a:pt x="3880279" y="18288"/>
                </a:cubicBezTo>
                <a:cubicBezTo>
                  <a:pt x="3610716" y="25411"/>
                  <a:pt x="3472690" y="4008"/>
                  <a:pt x="3201909" y="18288"/>
                </a:cubicBezTo>
                <a:cubicBezTo>
                  <a:pt x="2913595" y="35097"/>
                  <a:pt x="2753317" y="-1149"/>
                  <a:pt x="2604943" y="18288"/>
                </a:cubicBezTo>
                <a:cubicBezTo>
                  <a:pt x="2450130" y="36989"/>
                  <a:pt x="1974183" y="40159"/>
                  <a:pt x="1845168" y="18288"/>
                </a:cubicBezTo>
                <a:cubicBezTo>
                  <a:pt x="1677929" y="220"/>
                  <a:pt x="1378098" y="-772"/>
                  <a:pt x="1166797" y="18288"/>
                </a:cubicBezTo>
                <a:cubicBezTo>
                  <a:pt x="921150" y="53277"/>
                  <a:pt x="327457" y="47297"/>
                  <a:pt x="0" y="18288"/>
                </a:cubicBezTo>
                <a:cubicBezTo>
                  <a:pt x="-589" y="13471"/>
                  <a:pt x="-474" y="7409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36968" y="-25482"/>
                  <a:pt x="379786" y="11224"/>
                  <a:pt x="596966" y="0"/>
                </a:cubicBezTo>
                <a:cubicBezTo>
                  <a:pt x="815878" y="-21223"/>
                  <a:pt x="832062" y="11868"/>
                  <a:pt x="1031123" y="0"/>
                </a:cubicBezTo>
                <a:cubicBezTo>
                  <a:pt x="1256800" y="-30738"/>
                  <a:pt x="1658090" y="-20345"/>
                  <a:pt x="1872303" y="0"/>
                </a:cubicBezTo>
                <a:cubicBezTo>
                  <a:pt x="2115604" y="28431"/>
                  <a:pt x="2277865" y="-40642"/>
                  <a:pt x="2469269" y="0"/>
                </a:cubicBezTo>
                <a:cubicBezTo>
                  <a:pt x="2679731" y="25919"/>
                  <a:pt x="2788602" y="-6498"/>
                  <a:pt x="3066235" y="0"/>
                </a:cubicBezTo>
                <a:cubicBezTo>
                  <a:pt x="3325663" y="-14487"/>
                  <a:pt x="3706561" y="67517"/>
                  <a:pt x="3907414" y="0"/>
                </a:cubicBezTo>
                <a:cubicBezTo>
                  <a:pt x="4127229" y="-37113"/>
                  <a:pt x="4179037" y="-8167"/>
                  <a:pt x="4422976" y="0"/>
                </a:cubicBezTo>
                <a:cubicBezTo>
                  <a:pt x="4683575" y="-28486"/>
                  <a:pt x="5055803" y="-13799"/>
                  <a:pt x="5264155" y="0"/>
                </a:cubicBezTo>
                <a:cubicBezTo>
                  <a:pt x="5513566" y="14315"/>
                  <a:pt x="5735215" y="2768"/>
                  <a:pt x="6105335" y="0"/>
                </a:cubicBezTo>
                <a:cubicBezTo>
                  <a:pt x="6510913" y="-12587"/>
                  <a:pt x="6456171" y="3247"/>
                  <a:pt x="6783705" y="0"/>
                </a:cubicBezTo>
                <a:cubicBezTo>
                  <a:pt x="7057099" y="-15461"/>
                  <a:pt x="7592067" y="5384"/>
                  <a:pt x="8140446" y="0"/>
                </a:cubicBezTo>
                <a:cubicBezTo>
                  <a:pt x="8140452" y="8597"/>
                  <a:pt x="8141122" y="9732"/>
                  <a:pt x="8140446" y="18288"/>
                </a:cubicBezTo>
                <a:cubicBezTo>
                  <a:pt x="7961834" y="8406"/>
                  <a:pt x="7874097" y="10350"/>
                  <a:pt x="7706289" y="18288"/>
                </a:cubicBezTo>
                <a:cubicBezTo>
                  <a:pt x="7582508" y="-14920"/>
                  <a:pt x="7179551" y="-33111"/>
                  <a:pt x="6865109" y="18288"/>
                </a:cubicBezTo>
                <a:cubicBezTo>
                  <a:pt x="6583382" y="24117"/>
                  <a:pt x="6525821" y="36696"/>
                  <a:pt x="6349548" y="18288"/>
                </a:cubicBezTo>
                <a:cubicBezTo>
                  <a:pt x="6209953" y="10881"/>
                  <a:pt x="5959707" y="-47828"/>
                  <a:pt x="5671177" y="18288"/>
                </a:cubicBezTo>
                <a:cubicBezTo>
                  <a:pt x="5387744" y="29809"/>
                  <a:pt x="5228514" y="101507"/>
                  <a:pt x="4829998" y="18288"/>
                </a:cubicBezTo>
                <a:cubicBezTo>
                  <a:pt x="4415646" y="-28596"/>
                  <a:pt x="4343809" y="28954"/>
                  <a:pt x="4151627" y="18288"/>
                </a:cubicBezTo>
                <a:cubicBezTo>
                  <a:pt x="3950673" y="-9796"/>
                  <a:pt x="3879947" y="41143"/>
                  <a:pt x="3717470" y="18288"/>
                </a:cubicBezTo>
                <a:cubicBezTo>
                  <a:pt x="3558660" y="10110"/>
                  <a:pt x="3468854" y="29375"/>
                  <a:pt x="3201909" y="18288"/>
                </a:cubicBezTo>
                <a:cubicBezTo>
                  <a:pt x="2965673" y="10505"/>
                  <a:pt x="2568327" y="22116"/>
                  <a:pt x="2360729" y="18288"/>
                </a:cubicBezTo>
                <a:cubicBezTo>
                  <a:pt x="2171885" y="49144"/>
                  <a:pt x="1923258" y="16020"/>
                  <a:pt x="1682359" y="18288"/>
                </a:cubicBezTo>
                <a:cubicBezTo>
                  <a:pt x="1430698" y="-2378"/>
                  <a:pt x="1324229" y="-1751"/>
                  <a:pt x="1166797" y="18288"/>
                </a:cubicBezTo>
                <a:cubicBezTo>
                  <a:pt x="1001390" y="41795"/>
                  <a:pt x="324313" y="57964"/>
                  <a:pt x="0" y="18288"/>
                </a:cubicBezTo>
                <a:cubicBezTo>
                  <a:pt x="285" y="13135"/>
                  <a:pt x="532" y="5956"/>
                  <a:pt x="0" y="0"/>
                </a:cubicBezTo>
                <a:close/>
              </a:path>
              <a:path w="8140446" h="18288" fill="none" stroke="0" extrusionOk="0">
                <a:moveTo>
                  <a:pt x="0" y="0"/>
                </a:moveTo>
                <a:cubicBezTo>
                  <a:pt x="69532" y="-6557"/>
                  <a:pt x="264219" y="3919"/>
                  <a:pt x="434157" y="0"/>
                </a:cubicBezTo>
                <a:cubicBezTo>
                  <a:pt x="600013" y="9090"/>
                  <a:pt x="921449" y="-13478"/>
                  <a:pt x="1193932" y="0"/>
                </a:cubicBezTo>
                <a:cubicBezTo>
                  <a:pt x="1443592" y="14844"/>
                  <a:pt x="1471188" y="10722"/>
                  <a:pt x="1628089" y="0"/>
                </a:cubicBezTo>
                <a:cubicBezTo>
                  <a:pt x="1750006" y="-24149"/>
                  <a:pt x="1967480" y="-14904"/>
                  <a:pt x="2225055" y="0"/>
                </a:cubicBezTo>
                <a:cubicBezTo>
                  <a:pt x="2503918" y="19247"/>
                  <a:pt x="2709263" y="-16351"/>
                  <a:pt x="3066235" y="0"/>
                </a:cubicBezTo>
                <a:cubicBezTo>
                  <a:pt x="3429723" y="-1627"/>
                  <a:pt x="3399401" y="30976"/>
                  <a:pt x="3744605" y="0"/>
                </a:cubicBezTo>
                <a:cubicBezTo>
                  <a:pt x="4081920" y="-40602"/>
                  <a:pt x="4258272" y="-2441"/>
                  <a:pt x="4504380" y="0"/>
                </a:cubicBezTo>
                <a:cubicBezTo>
                  <a:pt x="4760039" y="21121"/>
                  <a:pt x="4866555" y="-1351"/>
                  <a:pt x="5101346" y="0"/>
                </a:cubicBezTo>
                <a:cubicBezTo>
                  <a:pt x="5336279" y="1859"/>
                  <a:pt x="5465100" y="30801"/>
                  <a:pt x="5779717" y="0"/>
                </a:cubicBezTo>
                <a:cubicBezTo>
                  <a:pt x="6117018" y="-2879"/>
                  <a:pt x="6273497" y="-5002"/>
                  <a:pt x="6620896" y="0"/>
                </a:cubicBezTo>
                <a:cubicBezTo>
                  <a:pt x="6972306" y="38666"/>
                  <a:pt x="6992056" y="28334"/>
                  <a:pt x="7136458" y="0"/>
                </a:cubicBezTo>
                <a:cubicBezTo>
                  <a:pt x="7325567" y="-61201"/>
                  <a:pt x="7766555" y="-88399"/>
                  <a:pt x="8140446" y="0"/>
                </a:cubicBezTo>
                <a:cubicBezTo>
                  <a:pt x="8140031" y="7748"/>
                  <a:pt x="8139515" y="13015"/>
                  <a:pt x="8140446" y="18288"/>
                </a:cubicBezTo>
                <a:cubicBezTo>
                  <a:pt x="7892673" y="-4012"/>
                  <a:pt x="7668025" y="650"/>
                  <a:pt x="7543480" y="18288"/>
                </a:cubicBezTo>
                <a:cubicBezTo>
                  <a:pt x="7406710" y="-3467"/>
                  <a:pt x="7207646" y="8893"/>
                  <a:pt x="7109323" y="18288"/>
                </a:cubicBezTo>
                <a:cubicBezTo>
                  <a:pt x="6993037" y="49011"/>
                  <a:pt x="6598723" y="59405"/>
                  <a:pt x="6430952" y="18288"/>
                </a:cubicBezTo>
                <a:cubicBezTo>
                  <a:pt x="6284771" y="15315"/>
                  <a:pt x="6162730" y="20350"/>
                  <a:pt x="5915391" y="18288"/>
                </a:cubicBezTo>
                <a:cubicBezTo>
                  <a:pt x="5684668" y="13603"/>
                  <a:pt x="5422852" y="53618"/>
                  <a:pt x="5237020" y="18288"/>
                </a:cubicBezTo>
                <a:cubicBezTo>
                  <a:pt x="5035482" y="26296"/>
                  <a:pt x="4719808" y="55145"/>
                  <a:pt x="4558650" y="18288"/>
                </a:cubicBezTo>
                <a:cubicBezTo>
                  <a:pt x="4375169" y="-35587"/>
                  <a:pt x="4137553" y="12086"/>
                  <a:pt x="3880279" y="18288"/>
                </a:cubicBezTo>
                <a:cubicBezTo>
                  <a:pt x="3624533" y="32648"/>
                  <a:pt x="3467387" y="6480"/>
                  <a:pt x="3201909" y="18288"/>
                </a:cubicBezTo>
                <a:cubicBezTo>
                  <a:pt x="2918126" y="73342"/>
                  <a:pt x="2717830" y="-17156"/>
                  <a:pt x="2604943" y="18288"/>
                </a:cubicBezTo>
                <a:cubicBezTo>
                  <a:pt x="2496133" y="44525"/>
                  <a:pt x="2003915" y="18254"/>
                  <a:pt x="1845168" y="18288"/>
                </a:cubicBezTo>
                <a:cubicBezTo>
                  <a:pt x="1694518" y="14989"/>
                  <a:pt x="1344959" y="44188"/>
                  <a:pt x="1166797" y="18288"/>
                </a:cubicBezTo>
                <a:cubicBezTo>
                  <a:pt x="935925" y="69451"/>
                  <a:pt x="319712" y="-63972"/>
                  <a:pt x="0" y="18288"/>
                </a:cubicBezTo>
                <a:cubicBezTo>
                  <a:pt x="1307" y="12414"/>
                  <a:pt x="-32" y="574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140446"/>
                      <a:gd name="connsiteY0" fmla="*/ 0 h 18288"/>
                      <a:gd name="connsiteX1" fmla="*/ 434157 w 8140446"/>
                      <a:gd name="connsiteY1" fmla="*/ 0 h 18288"/>
                      <a:gd name="connsiteX2" fmla="*/ 1193932 w 8140446"/>
                      <a:gd name="connsiteY2" fmla="*/ 0 h 18288"/>
                      <a:gd name="connsiteX3" fmla="*/ 1628089 w 8140446"/>
                      <a:gd name="connsiteY3" fmla="*/ 0 h 18288"/>
                      <a:gd name="connsiteX4" fmla="*/ 2225055 w 8140446"/>
                      <a:gd name="connsiteY4" fmla="*/ 0 h 18288"/>
                      <a:gd name="connsiteX5" fmla="*/ 3066235 w 8140446"/>
                      <a:gd name="connsiteY5" fmla="*/ 0 h 18288"/>
                      <a:gd name="connsiteX6" fmla="*/ 3744605 w 8140446"/>
                      <a:gd name="connsiteY6" fmla="*/ 0 h 18288"/>
                      <a:gd name="connsiteX7" fmla="*/ 4504380 w 8140446"/>
                      <a:gd name="connsiteY7" fmla="*/ 0 h 18288"/>
                      <a:gd name="connsiteX8" fmla="*/ 5101346 w 8140446"/>
                      <a:gd name="connsiteY8" fmla="*/ 0 h 18288"/>
                      <a:gd name="connsiteX9" fmla="*/ 5779717 w 8140446"/>
                      <a:gd name="connsiteY9" fmla="*/ 0 h 18288"/>
                      <a:gd name="connsiteX10" fmla="*/ 6620896 w 8140446"/>
                      <a:gd name="connsiteY10" fmla="*/ 0 h 18288"/>
                      <a:gd name="connsiteX11" fmla="*/ 7136458 w 8140446"/>
                      <a:gd name="connsiteY11" fmla="*/ 0 h 18288"/>
                      <a:gd name="connsiteX12" fmla="*/ 8140446 w 8140446"/>
                      <a:gd name="connsiteY12" fmla="*/ 0 h 18288"/>
                      <a:gd name="connsiteX13" fmla="*/ 8140446 w 8140446"/>
                      <a:gd name="connsiteY13" fmla="*/ 18288 h 18288"/>
                      <a:gd name="connsiteX14" fmla="*/ 7543480 w 8140446"/>
                      <a:gd name="connsiteY14" fmla="*/ 18288 h 18288"/>
                      <a:gd name="connsiteX15" fmla="*/ 7109323 w 8140446"/>
                      <a:gd name="connsiteY15" fmla="*/ 18288 h 18288"/>
                      <a:gd name="connsiteX16" fmla="*/ 6430952 w 8140446"/>
                      <a:gd name="connsiteY16" fmla="*/ 18288 h 18288"/>
                      <a:gd name="connsiteX17" fmla="*/ 5915391 w 8140446"/>
                      <a:gd name="connsiteY17" fmla="*/ 18288 h 18288"/>
                      <a:gd name="connsiteX18" fmla="*/ 5237020 w 8140446"/>
                      <a:gd name="connsiteY18" fmla="*/ 18288 h 18288"/>
                      <a:gd name="connsiteX19" fmla="*/ 4558650 w 8140446"/>
                      <a:gd name="connsiteY19" fmla="*/ 18288 h 18288"/>
                      <a:gd name="connsiteX20" fmla="*/ 3880279 w 8140446"/>
                      <a:gd name="connsiteY20" fmla="*/ 18288 h 18288"/>
                      <a:gd name="connsiteX21" fmla="*/ 3201909 w 8140446"/>
                      <a:gd name="connsiteY21" fmla="*/ 18288 h 18288"/>
                      <a:gd name="connsiteX22" fmla="*/ 2604943 w 8140446"/>
                      <a:gd name="connsiteY22" fmla="*/ 18288 h 18288"/>
                      <a:gd name="connsiteX23" fmla="*/ 1845168 w 8140446"/>
                      <a:gd name="connsiteY23" fmla="*/ 18288 h 18288"/>
                      <a:gd name="connsiteX24" fmla="*/ 1166797 w 8140446"/>
                      <a:gd name="connsiteY24" fmla="*/ 18288 h 18288"/>
                      <a:gd name="connsiteX25" fmla="*/ 0 w 8140446"/>
                      <a:gd name="connsiteY25" fmla="*/ 18288 h 18288"/>
                      <a:gd name="connsiteX26" fmla="*/ 0 w 8140446"/>
                      <a:gd name="connsiteY26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8140446" h="18288" fill="none" extrusionOk="0">
                        <a:moveTo>
                          <a:pt x="0" y="0"/>
                        </a:moveTo>
                        <a:cubicBezTo>
                          <a:pt x="94920" y="9103"/>
                          <a:pt x="287892" y="-4966"/>
                          <a:pt x="434157" y="0"/>
                        </a:cubicBezTo>
                        <a:cubicBezTo>
                          <a:pt x="580422" y="4966"/>
                          <a:pt x="943595" y="-14182"/>
                          <a:pt x="1193932" y="0"/>
                        </a:cubicBezTo>
                        <a:cubicBezTo>
                          <a:pt x="1444270" y="14182"/>
                          <a:pt x="1472129" y="5523"/>
                          <a:pt x="1628089" y="0"/>
                        </a:cubicBezTo>
                        <a:cubicBezTo>
                          <a:pt x="1784049" y="-5523"/>
                          <a:pt x="1962419" y="-17322"/>
                          <a:pt x="2225055" y="0"/>
                        </a:cubicBezTo>
                        <a:cubicBezTo>
                          <a:pt x="2487691" y="17322"/>
                          <a:pt x="2700681" y="1311"/>
                          <a:pt x="3066235" y="0"/>
                        </a:cubicBezTo>
                        <a:cubicBezTo>
                          <a:pt x="3431789" y="-1311"/>
                          <a:pt x="3405662" y="25081"/>
                          <a:pt x="3744605" y="0"/>
                        </a:cubicBezTo>
                        <a:cubicBezTo>
                          <a:pt x="4083548" y="-25081"/>
                          <a:pt x="4265111" y="-11945"/>
                          <a:pt x="4504380" y="0"/>
                        </a:cubicBezTo>
                        <a:cubicBezTo>
                          <a:pt x="4743649" y="11945"/>
                          <a:pt x="4860394" y="-2832"/>
                          <a:pt x="5101346" y="0"/>
                        </a:cubicBezTo>
                        <a:cubicBezTo>
                          <a:pt x="5342298" y="2832"/>
                          <a:pt x="5456387" y="23676"/>
                          <a:pt x="5779717" y="0"/>
                        </a:cubicBezTo>
                        <a:cubicBezTo>
                          <a:pt x="6103047" y="-23676"/>
                          <a:pt x="6270379" y="-37291"/>
                          <a:pt x="6620896" y="0"/>
                        </a:cubicBezTo>
                        <a:cubicBezTo>
                          <a:pt x="6971413" y="37291"/>
                          <a:pt x="6989068" y="24674"/>
                          <a:pt x="7136458" y="0"/>
                        </a:cubicBezTo>
                        <a:cubicBezTo>
                          <a:pt x="7283848" y="-24674"/>
                          <a:pt x="7752532" y="-22436"/>
                          <a:pt x="8140446" y="0"/>
                        </a:cubicBezTo>
                        <a:cubicBezTo>
                          <a:pt x="8140314" y="7702"/>
                          <a:pt x="8140234" y="13511"/>
                          <a:pt x="8140446" y="18288"/>
                        </a:cubicBezTo>
                        <a:cubicBezTo>
                          <a:pt x="7906329" y="-3043"/>
                          <a:pt x="7681180" y="27465"/>
                          <a:pt x="7543480" y="18288"/>
                        </a:cubicBezTo>
                        <a:cubicBezTo>
                          <a:pt x="7405780" y="9111"/>
                          <a:pt x="7216607" y="3660"/>
                          <a:pt x="7109323" y="18288"/>
                        </a:cubicBezTo>
                        <a:cubicBezTo>
                          <a:pt x="7002039" y="32916"/>
                          <a:pt x="6576231" y="42692"/>
                          <a:pt x="6430952" y="18288"/>
                        </a:cubicBezTo>
                        <a:cubicBezTo>
                          <a:pt x="6285673" y="-6116"/>
                          <a:pt x="6138840" y="34521"/>
                          <a:pt x="5915391" y="18288"/>
                        </a:cubicBezTo>
                        <a:cubicBezTo>
                          <a:pt x="5691942" y="2055"/>
                          <a:pt x="5459460" y="51666"/>
                          <a:pt x="5237020" y="18288"/>
                        </a:cubicBezTo>
                        <a:cubicBezTo>
                          <a:pt x="5014580" y="-15090"/>
                          <a:pt x="4747677" y="40449"/>
                          <a:pt x="4558650" y="18288"/>
                        </a:cubicBezTo>
                        <a:cubicBezTo>
                          <a:pt x="4369623" y="-3873"/>
                          <a:pt x="4146061" y="12568"/>
                          <a:pt x="3880279" y="18288"/>
                        </a:cubicBezTo>
                        <a:cubicBezTo>
                          <a:pt x="3614497" y="24008"/>
                          <a:pt x="3473808" y="-12908"/>
                          <a:pt x="3201909" y="18288"/>
                        </a:cubicBezTo>
                        <a:cubicBezTo>
                          <a:pt x="2930010" y="49484"/>
                          <a:pt x="2728175" y="-3430"/>
                          <a:pt x="2604943" y="18288"/>
                        </a:cubicBezTo>
                        <a:cubicBezTo>
                          <a:pt x="2481711" y="40006"/>
                          <a:pt x="2004334" y="26952"/>
                          <a:pt x="1845168" y="18288"/>
                        </a:cubicBezTo>
                        <a:cubicBezTo>
                          <a:pt x="1686003" y="9624"/>
                          <a:pt x="1375070" y="37580"/>
                          <a:pt x="1166797" y="18288"/>
                        </a:cubicBezTo>
                        <a:cubicBezTo>
                          <a:pt x="958524" y="-1004"/>
                          <a:pt x="342846" y="8880"/>
                          <a:pt x="0" y="18288"/>
                        </a:cubicBezTo>
                        <a:cubicBezTo>
                          <a:pt x="129" y="13298"/>
                          <a:pt x="-675" y="6857"/>
                          <a:pt x="0" y="0"/>
                        </a:cubicBezTo>
                        <a:close/>
                      </a:path>
                      <a:path w="8140446" h="18288" stroke="0" extrusionOk="0">
                        <a:moveTo>
                          <a:pt x="0" y="0"/>
                        </a:moveTo>
                        <a:cubicBezTo>
                          <a:pt x="142435" y="-24533"/>
                          <a:pt x="380026" y="17447"/>
                          <a:pt x="596966" y="0"/>
                        </a:cubicBezTo>
                        <a:cubicBezTo>
                          <a:pt x="813906" y="-17447"/>
                          <a:pt x="830530" y="13462"/>
                          <a:pt x="1031123" y="0"/>
                        </a:cubicBezTo>
                        <a:cubicBezTo>
                          <a:pt x="1231716" y="-13462"/>
                          <a:pt x="1634038" y="0"/>
                          <a:pt x="1872303" y="0"/>
                        </a:cubicBezTo>
                        <a:cubicBezTo>
                          <a:pt x="2110568" y="0"/>
                          <a:pt x="2261934" y="-25727"/>
                          <a:pt x="2469269" y="0"/>
                        </a:cubicBezTo>
                        <a:cubicBezTo>
                          <a:pt x="2676604" y="25727"/>
                          <a:pt x="2790440" y="16284"/>
                          <a:pt x="3066235" y="0"/>
                        </a:cubicBezTo>
                        <a:cubicBezTo>
                          <a:pt x="3342030" y="-16284"/>
                          <a:pt x="3685603" y="41976"/>
                          <a:pt x="3907414" y="0"/>
                        </a:cubicBezTo>
                        <a:cubicBezTo>
                          <a:pt x="4129225" y="-41976"/>
                          <a:pt x="4177416" y="-7598"/>
                          <a:pt x="4422976" y="0"/>
                        </a:cubicBezTo>
                        <a:cubicBezTo>
                          <a:pt x="4668536" y="7598"/>
                          <a:pt x="5023499" y="-28058"/>
                          <a:pt x="5264155" y="0"/>
                        </a:cubicBezTo>
                        <a:cubicBezTo>
                          <a:pt x="5504811" y="28058"/>
                          <a:pt x="5703675" y="13288"/>
                          <a:pt x="6105335" y="0"/>
                        </a:cubicBezTo>
                        <a:cubicBezTo>
                          <a:pt x="6506995" y="-13288"/>
                          <a:pt x="6455516" y="-5124"/>
                          <a:pt x="6783705" y="0"/>
                        </a:cubicBezTo>
                        <a:cubicBezTo>
                          <a:pt x="7111894" y="5124"/>
                          <a:pt x="7512856" y="10604"/>
                          <a:pt x="8140446" y="0"/>
                        </a:cubicBezTo>
                        <a:cubicBezTo>
                          <a:pt x="8140458" y="8833"/>
                          <a:pt x="8140986" y="9830"/>
                          <a:pt x="8140446" y="18288"/>
                        </a:cubicBezTo>
                        <a:cubicBezTo>
                          <a:pt x="7959314" y="3345"/>
                          <a:pt x="7870113" y="10437"/>
                          <a:pt x="7706289" y="18288"/>
                        </a:cubicBezTo>
                        <a:cubicBezTo>
                          <a:pt x="7542465" y="26139"/>
                          <a:pt x="7157940" y="17482"/>
                          <a:pt x="6865109" y="18288"/>
                        </a:cubicBezTo>
                        <a:cubicBezTo>
                          <a:pt x="6572278" y="19094"/>
                          <a:pt x="6524256" y="38051"/>
                          <a:pt x="6349548" y="18288"/>
                        </a:cubicBezTo>
                        <a:cubicBezTo>
                          <a:pt x="6174840" y="-1475"/>
                          <a:pt x="5951624" y="174"/>
                          <a:pt x="5671177" y="18288"/>
                        </a:cubicBezTo>
                        <a:cubicBezTo>
                          <a:pt x="5390730" y="36402"/>
                          <a:pt x="5222992" y="60058"/>
                          <a:pt x="4829998" y="18288"/>
                        </a:cubicBezTo>
                        <a:cubicBezTo>
                          <a:pt x="4437004" y="-23482"/>
                          <a:pt x="4344181" y="39087"/>
                          <a:pt x="4151627" y="18288"/>
                        </a:cubicBezTo>
                        <a:cubicBezTo>
                          <a:pt x="3959073" y="-2511"/>
                          <a:pt x="3886970" y="32875"/>
                          <a:pt x="3717470" y="18288"/>
                        </a:cubicBezTo>
                        <a:cubicBezTo>
                          <a:pt x="3547970" y="3701"/>
                          <a:pt x="3451521" y="31872"/>
                          <a:pt x="3201909" y="18288"/>
                        </a:cubicBezTo>
                        <a:cubicBezTo>
                          <a:pt x="2952297" y="4704"/>
                          <a:pt x="2543413" y="6029"/>
                          <a:pt x="2360729" y="18288"/>
                        </a:cubicBezTo>
                        <a:cubicBezTo>
                          <a:pt x="2178045" y="30547"/>
                          <a:pt x="1906056" y="25847"/>
                          <a:pt x="1682359" y="18288"/>
                        </a:cubicBezTo>
                        <a:cubicBezTo>
                          <a:pt x="1458662" y="10730"/>
                          <a:pt x="1330405" y="8046"/>
                          <a:pt x="1166797" y="18288"/>
                        </a:cubicBezTo>
                        <a:cubicBezTo>
                          <a:pt x="1003189" y="28530"/>
                          <a:pt x="278098" y="19533"/>
                          <a:pt x="0" y="18288"/>
                        </a:cubicBezTo>
                        <a:cubicBezTo>
                          <a:pt x="74" y="14054"/>
                          <a:pt x="-46" y="699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0AA9C5E-84B1-2528-F968-C6463F394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r>
              <a:rPr lang="en-US" sz="1900" dirty="0"/>
              <a:t>Val</a:t>
            </a:r>
            <a:r>
              <a:rPr lang="hu-HU" sz="1900" dirty="0" err="1"/>
              <a:t>ósidejű</a:t>
            </a:r>
            <a:r>
              <a:rPr lang="hu-HU" sz="1900" dirty="0"/>
              <a:t> üzenetváltás</a:t>
            </a:r>
          </a:p>
          <a:p>
            <a:pPr lvl="1"/>
            <a:r>
              <a:rPr lang="hu-HU" sz="1900" dirty="0" err="1"/>
              <a:t>SignalR</a:t>
            </a:r>
            <a:endParaRPr lang="hu-HU" sz="1900" dirty="0"/>
          </a:p>
          <a:p>
            <a:r>
              <a:rPr lang="hu-HU" sz="1900" dirty="0"/>
              <a:t>Kiemelt hirdetések</a:t>
            </a:r>
          </a:p>
          <a:p>
            <a:pPr lvl="1"/>
            <a:r>
              <a:rPr lang="hu-HU" sz="1900" dirty="0"/>
              <a:t>Előfizetések</a:t>
            </a:r>
          </a:p>
          <a:p>
            <a:r>
              <a:rPr lang="hu-HU" sz="1900" dirty="0" err="1"/>
              <a:t>Átdizájnolás</a:t>
            </a:r>
            <a:endParaRPr lang="hu-HU" sz="1900" dirty="0"/>
          </a:p>
          <a:p>
            <a:r>
              <a:rPr lang="hu-HU" sz="1900" dirty="0"/>
              <a:t>(Next.js)</a:t>
            </a:r>
            <a:endParaRPr lang="en-US" sz="1900" dirty="0"/>
          </a:p>
          <a:p>
            <a:r>
              <a:rPr lang="en-US" sz="1900" dirty="0"/>
              <a:t>(</a:t>
            </a:r>
            <a:r>
              <a:rPr lang="en-US" sz="1900" dirty="0" err="1"/>
              <a:t>GraphQL</a:t>
            </a:r>
            <a:r>
              <a:rPr lang="en-US" sz="1900" dirty="0"/>
              <a:t>)</a:t>
            </a:r>
            <a:endParaRPr lang="hu-HU" sz="1900" dirty="0"/>
          </a:p>
          <a:p>
            <a:endParaRPr lang="hu-HU" sz="1900" dirty="0"/>
          </a:p>
        </p:txBody>
      </p:sp>
    </p:spTree>
    <p:extLst>
      <p:ext uri="{BB962C8B-B14F-4D97-AF65-F5344CB8AC3E}">
        <p14:creationId xmlns:p14="http://schemas.microsoft.com/office/powerpoint/2010/main" val="3596932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CFFFE16-A1C0-CAB3-6356-EE8A26F77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hu-HU" sz="4700"/>
              <a:t>Alapvető funkciók</a:t>
            </a:r>
            <a:endParaRPr lang="en-US" sz="470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  <a:gd name="connsiteX0" fmla="*/ 0 w 8140446"/>
              <a:gd name="connsiteY0" fmla="*/ 0 h 18288"/>
              <a:gd name="connsiteX1" fmla="*/ 596966 w 8140446"/>
              <a:gd name="connsiteY1" fmla="*/ 0 h 18288"/>
              <a:gd name="connsiteX2" fmla="*/ 1031123 w 8140446"/>
              <a:gd name="connsiteY2" fmla="*/ 0 h 18288"/>
              <a:gd name="connsiteX3" fmla="*/ 1872303 w 8140446"/>
              <a:gd name="connsiteY3" fmla="*/ 0 h 18288"/>
              <a:gd name="connsiteX4" fmla="*/ 2469269 w 8140446"/>
              <a:gd name="connsiteY4" fmla="*/ 0 h 18288"/>
              <a:gd name="connsiteX5" fmla="*/ 3066235 w 8140446"/>
              <a:gd name="connsiteY5" fmla="*/ 0 h 18288"/>
              <a:gd name="connsiteX6" fmla="*/ 3907414 w 8140446"/>
              <a:gd name="connsiteY6" fmla="*/ 0 h 18288"/>
              <a:gd name="connsiteX7" fmla="*/ 4422976 w 8140446"/>
              <a:gd name="connsiteY7" fmla="*/ 0 h 18288"/>
              <a:gd name="connsiteX8" fmla="*/ 5264155 w 8140446"/>
              <a:gd name="connsiteY8" fmla="*/ 0 h 18288"/>
              <a:gd name="connsiteX9" fmla="*/ 6105335 w 8140446"/>
              <a:gd name="connsiteY9" fmla="*/ 0 h 18288"/>
              <a:gd name="connsiteX10" fmla="*/ 6783705 w 8140446"/>
              <a:gd name="connsiteY10" fmla="*/ 0 h 18288"/>
              <a:gd name="connsiteX11" fmla="*/ 8140446 w 8140446"/>
              <a:gd name="connsiteY11" fmla="*/ 0 h 18288"/>
              <a:gd name="connsiteX12" fmla="*/ 8140446 w 8140446"/>
              <a:gd name="connsiteY12" fmla="*/ 18288 h 18288"/>
              <a:gd name="connsiteX13" fmla="*/ 7706289 w 8140446"/>
              <a:gd name="connsiteY13" fmla="*/ 18288 h 18288"/>
              <a:gd name="connsiteX14" fmla="*/ 6865109 w 8140446"/>
              <a:gd name="connsiteY14" fmla="*/ 18288 h 18288"/>
              <a:gd name="connsiteX15" fmla="*/ 6349548 w 8140446"/>
              <a:gd name="connsiteY15" fmla="*/ 18288 h 18288"/>
              <a:gd name="connsiteX16" fmla="*/ 5671177 w 8140446"/>
              <a:gd name="connsiteY16" fmla="*/ 18288 h 18288"/>
              <a:gd name="connsiteX17" fmla="*/ 4829998 w 8140446"/>
              <a:gd name="connsiteY17" fmla="*/ 18288 h 18288"/>
              <a:gd name="connsiteX18" fmla="*/ 4151627 w 8140446"/>
              <a:gd name="connsiteY18" fmla="*/ 18288 h 18288"/>
              <a:gd name="connsiteX19" fmla="*/ 3717470 w 8140446"/>
              <a:gd name="connsiteY19" fmla="*/ 18288 h 18288"/>
              <a:gd name="connsiteX20" fmla="*/ 3201909 w 8140446"/>
              <a:gd name="connsiteY20" fmla="*/ 18288 h 18288"/>
              <a:gd name="connsiteX21" fmla="*/ 2360729 w 8140446"/>
              <a:gd name="connsiteY21" fmla="*/ 18288 h 18288"/>
              <a:gd name="connsiteX22" fmla="*/ 1682359 w 8140446"/>
              <a:gd name="connsiteY22" fmla="*/ 18288 h 18288"/>
              <a:gd name="connsiteX23" fmla="*/ 1166797 w 8140446"/>
              <a:gd name="connsiteY23" fmla="*/ 18288 h 18288"/>
              <a:gd name="connsiteX24" fmla="*/ 0 w 8140446"/>
              <a:gd name="connsiteY24" fmla="*/ 18288 h 18288"/>
              <a:gd name="connsiteX25" fmla="*/ 0 w 8140446"/>
              <a:gd name="connsiteY2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87427" y="6231"/>
                  <a:pt x="309612" y="-26324"/>
                  <a:pt x="434157" y="0"/>
                </a:cubicBezTo>
                <a:cubicBezTo>
                  <a:pt x="536972" y="29330"/>
                  <a:pt x="959392" y="28619"/>
                  <a:pt x="1193932" y="0"/>
                </a:cubicBezTo>
                <a:cubicBezTo>
                  <a:pt x="1446097" y="13819"/>
                  <a:pt x="1471680" y="7203"/>
                  <a:pt x="1628089" y="0"/>
                </a:cubicBezTo>
                <a:cubicBezTo>
                  <a:pt x="1817415" y="4047"/>
                  <a:pt x="1949536" y="-59324"/>
                  <a:pt x="2225055" y="0"/>
                </a:cubicBezTo>
                <a:cubicBezTo>
                  <a:pt x="2520490" y="18365"/>
                  <a:pt x="2717469" y="18707"/>
                  <a:pt x="3066235" y="0"/>
                </a:cubicBezTo>
                <a:cubicBezTo>
                  <a:pt x="3437075" y="3751"/>
                  <a:pt x="3408347" y="31644"/>
                  <a:pt x="3744605" y="0"/>
                </a:cubicBezTo>
                <a:cubicBezTo>
                  <a:pt x="4097249" y="-11527"/>
                  <a:pt x="4249699" y="-32555"/>
                  <a:pt x="4504380" y="0"/>
                </a:cubicBezTo>
                <a:cubicBezTo>
                  <a:pt x="4737570" y="17980"/>
                  <a:pt x="4877497" y="1006"/>
                  <a:pt x="5101346" y="0"/>
                </a:cubicBezTo>
                <a:cubicBezTo>
                  <a:pt x="5359305" y="-15330"/>
                  <a:pt x="5447195" y="7257"/>
                  <a:pt x="5779717" y="0"/>
                </a:cubicBezTo>
                <a:cubicBezTo>
                  <a:pt x="6090019" y="-17621"/>
                  <a:pt x="6273151" y="4279"/>
                  <a:pt x="6620896" y="0"/>
                </a:cubicBezTo>
                <a:cubicBezTo>
                  <a:pt x="6968586" y="34056"/>
                  <a:pt x="6990073" y="23587"/>
                  <a:pt x="7136458" y="0"/>
                </a:cubicBezTo>
                <a:cubicBezTo>
                  <a:pt x="7320575" y="20480"/>
                  <a:pt x="7847401" y="-6173"/>
                  <a:pt x="8140446" y="0"/>
                </a:cubicBezTo>
                <a:cubicBezTo>
                  <a:pt x="8139878" y="7862"/>
                  <a:pt x="8140227" y="13269"/>
                  <a:pt x="8140446" y="18288"/>
                </a:cubicBezTo>
                <a:cubicBezTo>
                  <a:pt x="7908069" y="-20636"/>
                  <a:pt x="7683037" y="21977"/>
                  <a:pt x="7543480" y="18288"/>
                </a:cubicBezTo>
                <a:cubicBezTo>
                  <a:pt x="7393752" y="10050"/>
                  <a:pt x="7221032" y="-3229"/>
                  <a:pt x="7109323" y="18288"/>
                </a:cubicBezTo>
                <a:cubicBezTo>
                  <a:pt x="7015297" y="22483"/>
                  <a:pt x="6599332" y="40899"/>
                  <a:pt x="6430952" y="18288"/>
                </a:cubicBezTo>
                <a:cubicBezTo>
                  <a:pt x="6292915" y="-34150"/>
                  <a:pt x="6142305" y="21507"/>
                  <a:pt x="5915391" y="18288"/>
                </a:cubicBezTo>
                <a:cubicBezTo>
                  <a:pt x="5682725" y="47843"/>
                  <a:pt x="5440566" y="31420"/>
                  <a:pt x="5237020" y="18288"/>
                </a:cubicBezTo>
                <a:cubicBezTo>
                  <a:pt x="5046456" y="10577"/>
                  <a:pt x="4706449" y="51976"/>
                  <a:pt x="4558650" y="18288"/>
                </a:cubicBezTo>
                <a:cubicBezTo>
                  <a:pt x="4361396" y="-987"/>
                  <a:pt x="4145362" y="-22303"/>
                  <a:pt x="3880279" y="18288"/>
                </a:cubicBezTo>
                <a:cubicBezTo>
                  <a:pt x="3610716" y="25411"/>
                  <a:pt x="3472690" y="4008"/>
                  <a:pt x="3201909" y="18288"/>
                </a:cubicBezTo>
                <a:cubicBezTo>
                  <a:pt x="2913595" y="35097"/>
                  <a:pt x="2753317" y="-1149"/>
                  <a:pt x="2604943" y="18288"/>
                </a:cubicBezTo>
                <a:cubicBezTo>
                  <a:pt x="2450130" y="36989"/>
                  <a:pt x="1974183" y="40159"/>
                  <a:pt x="1845168" y="18288"/>
                </a:cubicBezTo>
                <a:cubicBezTo>
                  <a:pt x="1677929" y="220"/>
                  <a:pt x="1378098" y="-772"/>
                  <a:pt x="1166797" y="18288"/>
                </a:cubicBezTo>
                <a:cubicBezTo>
                  <a:pt x="921150" y="53277"/>
                  <a:pt x="327457" y="47297"/>
                  <a:pt x="0" y="18288"/>
                </a:cubicBezTo>
                <a:cubicBezTo>
                  <a:pt x="-589" y="13471"/>
                  <a:pt x="-474" y="7409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36968" y="-25482"/>
                  <a:pt x="379786" y="11224"/>
                  <a:pt x="596966" y="0"/>
                </a:cubicBezTo>
                <a:cubicBezTo>
                  <a:pt x="815878" y="-21223"/>
                  <a:pt x="832062" y="11868"/>
                  <a:pt x="1031123" y="0"/>
                </a:cubicBezTo>
                <a:cubicBezTo>
                  <a:pt x="1256800" y="-30738"/>
                  <a:pt x="1658090" y="-20345"/>
                  <a:pt x="1872303" y="0"/>
                </a:cubicBezTo>
                <a:cubicBezTo>
                  <a:pt x="2115604" y="28431"/>
                  <a:pt x="2277865" y="-40642"/>
                  <a:pt x="2469269" y="0"/>
                </a:cubicBezTo>
                <a:cubicBezTo>
                  <a:pt x="2679731" y="25919"/>
                  <a:pt x="2788602" y="-6498"/>
                  <a:pt x="3066235" y="0"/>
                </a:cubicBezTo>
                <a:cubicBezTo>
                  <a:pt x="3325663" y="-14487"/>
                  <a:pt x="3706561" y="67517"/>
                  <a:pt x="3907414" y="0"/>
                </a:cubicBezTo>
                <a:cubicBezTo>
                  <a:pt x="4127229" y="-37113"/>
                  <a:pt x="4179037" y="-8167"/>
                  <a:pt x="4422976" y="0"/>
                </a:cubicBezTo>
                <a:cubicBezTo>
                  <a:pt x="4683575" y="-28486"/>
                  <a:pt x="5055803" y="-13799"/>
                  <a:pt x="5264155" y="0"/>
                </a:cubicBezTo>
                <a:cubicBezTo>
                  <a:pt x="5513566" y="14315"/>
                  <a:pt x="5735215" y="2768"/>
                  <a:pt x="6105335" y="0"/>
                </a:cubicBezTo>
                <a:cubicBezTo>
                  <a:pt x="6510913" y="-12587"/>
                  <a:pt x="6456171" y="3247"/>
                  <a:pt x="6783705" y="0"/>
                </a:cubicBezTo>
                <a:cubicBezTo>
                  <a:pt x="7057099" y="-15461"/>
                  <a:pt x="7592067" y="5384"/>
                  <a:pt x="8140446" y="0"/>
                </a:cubicBezTo>
                <a:cubicBezTo>
                  <a:pt x="8140452" y="8597"/>
                  <a:pt x="8141122" y="9732"/>
                  <a:pt x="8140446" y="18288"/>
                </a:cubicBezTo>
                <a:cubicBezTo>
                  <a:pt x="7961834" y="8406"/>
                  <a:pt x="7874097" y="10350"/>
                  <a:pt x="7706289" y="18288"/>
                </a:cubicBezTo>
                <a:cubicBezTo>
                  <a:pt x="7582508" y="-14920"/>
                  <a:pt x="7179551" y="-33111"/>
                  <a:pt x="6865109" y="18288"/>
                </a:cubicBezTo>
                <a:cubicBezTo>
                  <a:pt x="6583382" y="24117"/>
                  <a:pt x="6525821" y="36696"/>
                  <a:pt x="6349548" y="18288"/>
                </a:cubicBezTo>
                <a:cubicBezTo>
                  <a:pt x="6209953" y="10881"/>
                  <a:pt x="5959707" y="-47828"/>
                  <a:pt x="5671177" y="18288"/>
                </a:cubicBezTo>
                <a:cubicBezTo>
                  <a:pt x="5387744" y="29809"/>
                  <a:pt x="5228514" y="101507"/>
                  <a:pt x="4829998" y="18288"/>
                </a:cubicBezTo>
                <a:cubicBezTo>
                  <a:pt x="4415646" y="-28596"/>
                  <a:pt x="4343809" y="28954"/>
                  <a:pt x="4151627" y="18288"/>
                </a:cubicBezTo>
                <a:cubicBezTo>
                  <a:pt x="3950673" y="-9796"/>
                  <a:pt x="3879947" y="41143"/>
                  <a:pt x="3717470" y="18288"/>
                </a:cubicBezTo>
                <a:cubicBezTo>
                  <a:pt x="3558660" y="10110"/>
                  <a:pt x="3468854" y="29375"/>
                  <a:pt x="3201909" y="18288"/>
                </a:cubicBezTo>
                <a:cubicBezTo>
                  <a:pt x="2965673" y="10505"/>
                  <a:pt x="2568327" y="22116"/>
                  <a:pt x="2360729" y="18288"/>
                </a:cubicBezTo>
                <a:cubicBezTo>
                  <a:pt x="2171885" y="49144"/>
                  <a:pt x="1923258" y="16020"/>
                  <a:pt x="1682359" y="18288"/>
                </a:cubicBezTo>
                <a:cubicBezTo>
                  <a:pt x="1430698" y="-2378"/>
                  <a:pt x="1324229" y="-1751"/>
                  <a:pt x="1166797" y="18288"/>
                </a:cubicBezTo>
                <a:cubicBezTo>
                  <a:pt x="1001390" y="41795"/>
                  <a:pt x="324313" y="57964"/>
                  <a:pt x="0" y="18288"/>
                </a:cubicBezTo>
                <a:cubicBezTo>
                  <a:pt x="285" y="13135"/>
                  <a:pt x="532" y="5956"/>
                  <a:pt x="0" y="0"/>
                </a:cubicBezTo>
                <a:close/>
              </a:path>
              <a:path w="8140446" h="18288" fill="none" stroke="0" extrusionOk="0">
                <a:moveTo>
                  <a:pt x="0" y="0"/>
                </a:moveTo>
                <a:cubicBezTo>
                  <a:pt x="69532" y="-6557"/>
                  <a:pt x="264219" y="3919"/>
                  <a:pt x="434157" y="0"/>
                </a:cubicBezTo>
                <a:cubicBezTo>
                  <a:pt x="600013" y="9090"/>
                  <a:pt x="921449" y="-13478"/>
                  <a:pt x="1193932" y="0"/>
                </a:cubicBezTo>
                <a:cubicBezTo>
                  <a:pt x="1443592" y="14844"/>
                  <a:pt x="1471188" y="10722"/>
                  <a:pt x="1628089" y="0"/>
                </a:cubicBezTo>
                <a:cubicBezTo>
                  <a:pt x="1750006" y="-24149"/>
                  <a:pt x="1967480" y="-14904"/>
                  <a:pt x="2225055" y="0"/>
                </a:cubicBezTo>
                <a:cubicBezTo>
                  <a:pt x="2503918" y="19247"/>
                  <a:pt x="2709263" y="-16351"/>
                  <a:pt x="3066235" y="0"/>
                </a:cubicBezTo>
                <a:cubicBezTo>
                  <a:pt x="3429723" y="-1627"/>
                  <a:pt x="3399401" y="30976"/>
                  <a:pt x="3744605" y="0"/>
                </a:cubicBezTo>
                <a:cubicBezTo>
                  <a:pt x="4081920" y="-40602"/>
                  <a:pt x="4258272" y="-2441"/>
                  <a:pt x="4504380" y="0"/>
                </a:cubicBezTo>
                <a:cubicBezTo>
                  <a:pt x="4760039" y="21121"/>
                  <a:pt x="4866555" y="-1351"/>
                  <a:pt x="5101346" y="0"/>
                </a:cubicBezTo>
                <a:cubicBezTo>
                  <a:pt x="5336279" y="1859"/>
                  <a:pt x="5465100" y="30801"/>
                  <a:pt x="5779717" y="0"/>
                </a:cubicBezTo>
                <a:cubicBezTo>
                  <a:pt x="6117018" y="-2879"/>
                  <a:pt x="6273497" y="-5002"/>
                  <a:pt x="6620896" y="0"/>
                </a:cubicBezTo>
                <a:cubicBezTo>
                  <a:pt x="6972306" y="38666"/>
                  <a:pt x="6992056" y="28334"/>
                  <a:pt x="7136458" y="0"/>
                </a:cubicBezTo>
                <a:cubicBezTo>
                  <a:pt x="7325567" y="-61201"/>
                  <a:pt x="7766555" y="-88399"/>
                  <a:pt x="8140446" y="0"/>
                </a:cubicBezTo>
                <a:cubicBezTo>
                  <a:pt x="8140031" y="7748"/>
                  <a:pt x="8139515" y="13015"/>
                  <a:pt x="8140446" y="18288"/>
                </a:cubicBezTo>
                <a:cubicBezTo>
                  <a:pt x="7892673" y="-4012"/>
                  <a:pt x="7668025" y="650"/>
                  <a:pt x="7543480" y="18288"/>
                </a:cubicBezTo>
                <a:cubicBezTo>
                  <a:pt x="7406710" y="-3467"/>
                  <a:pt x="7207646" y="8893"/>
                  <a:pt x="7109323" y="18288"/>
                </a:cubicBezTo>
                <a:cubicBezTo>
                  <a:pt x="6993037" y="49011"/>
                  <a:pt x="6598723" y="59405"/>
                  <a:pt x="6430952" y="18288"/>
                </a:cubicBezTo>
                <a:cubicBezTo>
                  <a:pt x="6284771" y="15315"/>
                  <a:pt x="6162730" y="20350"/>
                  <a:pt x="5915391" y="18288"/>
                </a:cubicBezTo>
                <a:cubicBezTo>
                  <a:pt x="5684668" y="13603"/>
                  <a:pt x="5422852" y="53618"/>
                  <a:pt x="5237020" y="18288"/>
                </a:cubicBezTo>
                <a:cubicBezTo>
                  <a:pt x="5035482" y="26296"/>
                  <a:pt x="4719808" y="55145"/>
                  <a:pt x="4558650" y="18288"/>
                </a:cubicBezTo>
                <a:cubicBezTo>
                  <a:pt x="4375169" y="-35587"/>
                  <a:pt x="4137553" y="12086"/>
                  <a:pt x="3880279" y="18288"/>
                </a:cubicBezTo>
                <a:cubicBezTo>
                  <a:pt x="3624533" y="32648"/>
                  <a:pt x="3467387" y="6480"/>
                  <a:pt x="3201909" y="18288"/>
                </a:cubicBezTo>
                <a:cubicBezTo>
                  <a:pt x="2918126" y="73342"/>
                  <a:pt x="2717830" y="-17156"/>
                  <a:pt x="2604943" y="18288"/>
                </a:cubicBezTo>
                <a:cubicBezTo>
                  <a:pt x="2496133" y="44525"/>
                  <a:pt x="2003915" y="18254"/>
                  <a:pt x="1845168" y="18288"/>
                </a:cubicBezTo>
                <a:cubicBezTo>
                  <a:pt x="1694518" y="14989"/>
                  <a:pt x="1344959" y="44188"/>
                  <a:pt x="1166797" y="18288"/>
                </a:cubicBezTo>
                <a:cubicBezTo>
                  <a:pt x="935925" y="69451"/>
                  <a:pt x="319712" y="-63972"/>
                  <a:pt x="0" y="18288"/>
                </a:cubicBezTo>
                <a:cubicBezTo>
                  <a:pt x="1307" y="12414"/>
                  <a:pt x="-32" y="574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140446"/>
                      <a:gd name="connsiteY0" fmla="*/ 0 h 18288"/>
                      <a:gd name="connsiteX1" fmla="*/ 434157 w 8140446"/>
                      <a:gd name="connsiteY1" fmla="*/ 0 h 18288"/>
                      <a:gd name="connsiteX2" fmla="*/ 1193932 w 8140446"/>
                      <a:gd name="connsiteY2" fmla="*/ 0 h 18288"/>
                      <a:gd name="connsiteX3" fmla="*/ 1628089 w 8140446"/>
                      <a:gd name="connsiteY3" fmla="*/ 0 h 18288"/>
                      <a:gd name="connsiteX4" fmla="*/ 2225055 w 8140446"/>
                      <a:gd name="connsiteY4" fmla="*/ 0 h 18288"/>
                      <a:gd name="connsiteX5" fmla="*/ 3066235 w 8140446"/>
                      <a:gd name="connsiteY5" fmla="*/ 0 h 18288"/>
                      <a:gd name="connsiteX6" fmla="*/ 3744605 w 8140446"/>
                      <a:gd name="connsiteY6" fmla="*/ 0 h 18288"/>
                      <a:gd name="connsiteX7" fmla="*/ 4504380 w 8140446"/>
                      <a:gd name="connsiteY7" fmla="*/ 0 h 18288"/>
                      <a:gd name="connsiteX8" fmla="*/ 5101346 w 8140446"/>
                      <a:gd name="connsiteY8" fmla="*/ 0 h 18288"/>
                      <a:gd name="connsiteX9" fmla="*/ 5779717 w 8140446"/>
                      <a:gd name="connsiteY9" fmla="*/ 0 h 18288"/>
                      <a:gd name="connsiteX10" fmla="*/ 6620896 w 8140446"/>
                      <a:gd name="connsiteY10" fmla="*/ 0 h 18288"/>
                      <a:gd name="connsiteX11" fmla="*/ 7136458 w 8140446"/>
                      <a:gd name="connsiteY11" fmla="*/ 0 h 18288"/>
                      <a:gd name="connsiteX12" fmla="*/ 8140446 w 8140446"/>
                      <a:gd name="connsiteY12" fmla="*/ 0 h 18288"/>
                      <a:gd name="connsiteX13" fmla="*/ 8140446 w 8140446"/>
                      <a:gd name="connsiteY13" fmla="*/ 18288 h 18288"/>
                      <a:gd name="connsiteX14" fmla="*/ 7543480 w 8140446"/>
                      <a:gd name="connsiteY14" fmla="*/ 18288 h 18288"/>
                      <a:gd name="connsiteX15" fmla="*/ 7109323 w 8140446"/>
                      <a:gd name="connsiteY15" fmla="*/ 18288 h 18288"/>
                      <a:gd name="connsiteX16" fmla="*/ 6430952 w 8140446"/>
                      <a:gd name="connsiteY16" fmla="*/ 18288 h 18288"/>
                      <a:gd name="connsiteX17" fmla="*/ 5915391 w 8140446"/>
                      <a:gd name="connsiteY17" fmla="*/ 18288 h 18288"/>
                      <a:gd name="connsiteX18" fmla="*/ 5237020 w 8140446"/>
                      <a:gd name="connsiteY18" fmla="*/ 18288 h 18288"/>
                      <a:gd name="connsiteX19" fmla="*/ 4558650 w 8140446"/>
                      <a:gd name="connsiteY19" fmla="*/ 18288 h 18288"/>
                      <a:gd name="connsiteX20" fmla="*/ 3880279 w 8140446"/>
                      <a:gd name="connsiteY20" fmla="*/ 18288 h 18288"/>
                      <a:gd name="connsiteX21" fmla="*/ 3201909 w 8140446"/>
                      <a:gd name="connsiteY21" fmla="*/ 18288 h 18288"/>
                      <a:gd name="connsiteX22" fmla="*/ 2604943 w 8140446"/>
                      <a:gd name="connsiteY22" fmla="*/ 18288 h 18288"/>
                      <a:gd name="connsiteX23" fmla="*/ 1845168 w 8140446"/>
                      <a:gd name="connsiteY23" fmla="*/ 18288 h 18288"/>
                      <a:gd name="connsiteX24" fmla="*/ 1166797 w 8140446"/>
                      <a:gd name="connsiteY24" fmla="*/ 18288 h 18288"/>
                      <a:gd name="connsiteX25" fmla="*/ 0 w 8140446"/>
                      <a:gd name="connsiteY25" fmla="*/ 18288 h 18288"/>
                      <a:gd name="connsiteX26" fmla="*/ 0 w 8140446"/>
                      <a:gd name="connsiteY26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8140446" h="18288" fill="none" extrusionOk="0">
                        <a:moveTo>
                          <a:pt x="0" y="0"/>
                        </a:moveTo>
                        <a:cubicBezTo>
                          <a:pt x="94920" y="9103"/>
                          <a:pt x="287892" y="-4966"/>
                          <a:pt x="434157" y="0"/>
                        </a:cubicBezTo>
                        <a:cubicBezTo>
                          <a:pt x="580422" y="4966"/>
                          <a:pt x="943595" y="-14182"/>
                          <a:pt x="1193932" y="0"/>
                        </a:cubicBezTo>
                        <a:cubicBezTo>
                          <a:pt x="1444270" y="14182"/>
                          <a:pt x="1472129" y="5523"/>
                          <a:pt x="1628089" y="0"/>
                        </a:cubicBezTo>
                        <a:cubicBezTo>
                          <a:pt x="1784049" y="-5523"/>
                          <a:pt x="1962419" y="-17322"/>
                          <a:pt x="2225055" y="0"/>
                        </a:cubicBezTo>
                        <a:cubicBezTo>
                          <a:pt x="2487691" y="17322"/>
                          <a:pt x="2700681" y="1311"/>
                          <a:pt x="3066235" y="0"/>
                        </a:cubicBezTo>
                        <a:cubicBezTo>
                          <a:pt x="3431789" y="-1311"/>
                          <a:pt x="3405662" y="25081"/>
                          <a:pt x="3744605" y="0"/>
                        </a:cubicBezTo>
                        <a:cubicBezTo>
                          <a:pt x="4083548" y="-25081"/>
                          <a:pt x="4265111" y="-11945"/>
                          <a:pt x="4504380" y="0"/>
                        </a:cubicBezTo>
                        <a:cubicBezTo>
                          <a:pt x="4743649" y="11945"/>
                          <a:pt x="4860394" y="-2832"/>
                          <a:pt x="5101346" y="0"/>
                        </a:cubicBezTo>
                        <a:cubicBezTo>
                          <a:pt x="5342298" y="2832"/>
                          <a:pt x="5456387" y="23676"/>
                          <a:pt x="5779717" y="0"/>
                        </a:cubicBezTo>
                        <a:cubicBezTo>
                          <a:pt x="6103047" y="-23676"/>
                          <a:pt x="6270379" y="-37291"/>
                          <a:pt x="6620896" y="0"/>
                        </a:cubicBezTo>
                        <a:cubicBezTo>
                          <a:pt x="6971413" y="37291"/>
                          <a:pt x="6989068" y="24674"/>
                          <a:pt x="7136458" y="0"/>
                        </a:cubicBezTo>
                        <a:cubicBezTo>
                          <a:pt x="7283848" y="-24674"/>
                          <a:pt x="7752532" y="-22436"/>
                          <a:pt x="8140446" y="0"/>
                        </a:cubicBezTo>
                        <a:cubicBezTo>
                          <a:pt x="8140314" y="7702"/>
                          <a:pt x="8140234" y="13511"/>
                          <a:pt x="8140446" y="18288"/>
                        </a:cubicBezTo>
                        <a:cubicBezTo>
                          <a:pt x="7906329" y="-3043"/>
                          <a:pt x="7681180" y="27465"/>
                          <a:pt x="7543480" y="18288"/>
                        </a:cubicBezTo>
                        <a:cubicBezTo>
                          <a:pt x="7405780" y="9111"/>
                          <a:pt x="7216607" y="3660"/>
                          <a:pt x="7109323" y="18288"/>
                        </a:cubicBezTo>
                        <a:cubicBezTo>
                          <a:pt x="7002039" y="32916"/>
                          <a:pt x="6576231" y="42692"/>
                          <a:pt x="6430952" y="18288"/>
                        </a:cubicBezTo>
                        <a:cubicBezTo>
                          <a:pt x="6285673" y="-6116"/>
                          <a:pt x="6138840" y="34521"/>
                          <a:pt x="5915391" y="18288"/>
                        </a:cubicBezTo>
                        <a:cubicBezTo>
                          <a:pt x="5691942" y="2055"/>
                          <a:pt x="5459460" y="51666"/>
                          <a:pt x="5237020" y="18288"/>
                        </a:cubicBezTo>
                        <a:cubicBezTo>
                          <a:pt x="5014580" y="-15090"/>
                          <a:pt x="4747677" y="40449"/>
                          <a:pt x="4558650" y="18288"/>
                        </a:cubicBezTo>
                        <a:cubicBezTo>
                          <a:pt x="4369623" y="-3873"/>
                          <a:pt x="4146061" y="12568"/>
                          <a:pt x="3880279" y="18288"/>
                        </a:cubicBezTo>
                        <a:cubicBezTo>
                          <a:pt x="3614497" y="24008"/>
                          <a:pt x="3473808" y="-12908"/>
                          <a:pt x="3201909" y="18288"/>
                        </a:cubicBezTo>
                        <a:cubicBezTo>
                          <a:pt x="2930010" y="49484"/>
                          <a:pt x="2728175" y="-3430"/>
                          <a:pt x="2604943" y="18288"/>
                        </a:cubicBezTo>
                        <a:cubicBezTo>
                          <a:pt x="2481711" y="40006"/>
                          <a:pt x="2004334" y="26952"/>
                          <a:pt x="1845168" y="18288"/>
                        </a:cubicBezTo>
                        <a:cubicBezTo>
                          <a:pt x="1686003" y="9624"/>
                          <a:pt x="1375070" y="37580"/>
                          <a:pt x="1166797" y="18288"/>
                        </a:cubicBezTo>
                        <a:cubicBezTo>
                          <a:pt x="958524" y="-1004"/>
                          <a:pt x="342846" y="8880"/>
                          <a:pt x="0" y="18288"/>
                        </a:cubicBezTo>
                        <a:cubicBezTo>
                          <a:pt x="129" y="13298"/>
                          <a:pt x="-675" y="6857"/>
                          <a:pt x="0" y="0"/>
                        </a:cubicBezTo>
                        <a:close/>
                      </a:path>
                      <a:path w="8140446" h="18288" stroke="0" extrusionOk="0">
                        <a:moveTo>
                          <a:pt x="0" y="0"/>
                        </a:moveTo>
                        <a:cubicBezTo>
                          <a:pt x="142435" y="-24533"/>
                          <a:pt x="380026" y="17447"/>
                          <a:pt x="596966" y="0"/>
                        </a:cubicBezTo>
                        <a:cubicBezTo>
                          <a:pt x="813906" y="-17447"/>
                          <a:pt x="830530" y="13462"/>
                          <a:pt x="1031123" y="0"/>
                        </a:cubicBezTo>
                        <a:cubicBezTo>
                          <a:pt x="1231716" y="-13462"/>
                          <a:pt x="1634038" y="0"/>
                          <a:pt x="1872303" y="0"/>
                        </a:cubicBezTo>
                        <a:cubicBezTo>
                          <a:pt x="2110568" y="0"/>
                          <a:pt x="2261934" y="-25727"/>
                          <a:pt x="2469269" y="0"/>
                        </a:cubicBezTo>
                        <a:cubicBezTo>
                          <a:pt x="2676604" y="25727"/>
                          <a:pt x="2790440" y="16284"/>
                          <a:pt x="3066235" y="0"/>
                        </a:cubicBezTo>
                        <a:cubicBezTo>
                          <a:pt x="3342030" y="-16284"/>
                          <a:pt x="3685603" y="41976"/>
                          <a:pt x="3907414" y="0"/>
                        </a:cubicBezTo>
                        <a:cubicBezTo>
                          <a:pt x="4129225" y="-41976"/>
                          <a:pt x="4177416" y="-7598"/>
                          <a:pt x="4422976" y="0"/>
                        </a:cubicBezTo>
                        <a:cubicBezTo>
                          <a:pt x="4668536" y="7598"/>
                          <a:pt x="5023499" y="-28058"/>
                          <a:pt x="5264155" y="0"/>
                        </a:cubicBezTo>
                        <a:cubicBezTo>
                          <a:pt x="5504811" y="28058"/>
                          <a:pt x="5703675" y="13288"/>
                          <a:pt x="6105335" y="0"/>
                        </a:cubicBezTo>
                        <a:cubicBezTo>
                          <a:pt x="6506995" y="-13288"/>
                          <a:pt x="6455516" y="-5124"/>
                          <a:pt x="6783705" y="0"/>
                        </a:cubicBezTo>
                        <a:cubicBezTo>
                          <a:pt x="7111894" y="5124"/>
                          <a:pt x="7512856" y="10604"/>
                          <a:pt x="8140446" y="0"/>
                        </a:cubicBezTo>
                        <a:cubicBezTo>
                          <a:pt x="8140458" y="8833"/>
                          <a:pt x="8140986" y="9830"/>
                          <a:pt x="8140446" y="18288"/>
                        </a:cubicBezTo>
                        <a:cubicBezTo>
                          <a:pt x="7959314" y="3345"/>
                          <a:pt x="7870113" y="10437"/>
                          <a:pt x="7706289" y="18288"/>
                        </a:cubicBezTo>
                        <a:cubicBezTo>
                          <a:pt x="7542465" y="26139"/>
                          <a:pt x="7157940" y="17482"/>
                          <a:pt x="6865109" y="18288"/>
                        </a:cubicBezTo>
                        <a:cubicBezTo>
                          <a:pt x="6572278" y="19094"/>
                          <a:pt x="6524256" y="38051"/>
                          <a:pt x="6349548" y="18288"/>
                        </a:cubicBezTo>
                        <a:cubicBezTo>
                          <a:pt x="6174840" y="-1475"/>
                          <a:pt x="5951624" y="174"/>
                          <a:pt x="5671177" y="18288"/>
                        </a:cubicBezTo>
                        <a:cubicBezTo>
                          <a:pt x="5390730" y="36402"/>
                          <a:pt x="5222992" y="60058"/>
                          <a:pt x="4829998" y="18288"/>
                        </a:cubicBezTo>
                        <a:cubicBezTo>
                          <a:pt x="4437004" y="-23482"/>
                          <a:pt x="4344181" y="39087"/>
                          <a:pt x="4151627" y="18288"/>
                        </a:cubicBezTo>
                        <a:cubicBezTo>
                          <a:pt x="3959073" y="-2511"/>
                          <a:pt x="3886970" y="32875"/>
                          <a:pt x="3717470" y="18288"/>
                        </a:cubicBezTo>
                        <a:cubicBezTo>
                          <a:pt x="3547970" y="3701"/>
                          <a:pt x="3451521" y="31872"/>
                          <a:pt x="3201909" y="18288"/>
                        </a:cubicBezTo>
                        <a:cubicBezTo>
                          <a:pt x="2952297" y="4704"/>
                          <a:pt x="2543413" y="6029"/>
                          <a:pt x="2360729" y="18288"/>
                        </a:cubicBezTo>
                        <a:cubicBezTo>
                          <a:pt x="2178045" y="30547"/>
                          <a:pt x="1906056" y="25847"/>
                          <a:pt x="1682359" y="18288"/>
                        </a:cubicBezTo>
                        <a:cubicBezTo>
                          <a:pt x="1458662" y="10730"/>
                          <a:pt x="1330405" y="8046"/>
                          <a:pt x="1166797" y="18288"/>
                        </a:cubicBezTo>
                        <a:cubicBezTo>
                          <a:pt x="1003189" y="28530"/>
                          <a:pt x="278098" y="19533"/>
                          <a:pt x="0" y="18288"/>
                        </a:cubicBezTo>
                        <a:cubicBezTo>
                          <a:pt x="74" y="14054"/>
                          <a:pt x="-46" y="699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72623A0-08BE-72B1-0986-489906A70A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r>
              <a:rPr lang="hu-HU" sz="2400" dirty="0"/>
              <a:t>Hirdetések… (CRUD)</a:t>
            </a:r>
          </a:p>
          <a:p>
            <a:pPr lvl="1"/>
            <a:r>
              <a:rPr lang="hu-HU" dirty="0"/>
              <a:t>Böngészése</a:t>
            </a:r>
          </a:p>
          <a:p>
            <a:pPr lvl="1"/>
            <a:r>
              <a:rPr lang="hu-HU" dirty="0"/>
              <a:t>Szűrése</a:t>
            </a:r>
          </a:p>
          <a:p>
            <a:pPr lvl="1"/>
            <a:r>
              <a:rPr lang="hu-HU" dirty="0"/>
              <a:t>Létrehozása</a:t>
            </a:r>
          </a:p>
          <a:p>
            <a:pPr lvl="1"/>
            <a:r>
              <a:rPr lang="hu-HU" dirty="0"/>
              <a:t>Módosítása</a:t>
            </a:r>
          </a:p>
          <a:p>
            <a:pPr lvl="1"/>
            <a:r>
              <a:rPr lang="hu-HU" dirty="0"/>
              <a:t>Törlése</a:t>
            </a:r>
          </a:p>
          <a:p>
            <a:r>
              <a:rPr lang="hu-HU" sz="2400" dirty="0"/>
              <a:t>Regisztráció, bejelentkezés</a:t>
            </a:r>
          </a:p>
          <a:p>
            <a:r>
              <a:rPr lang="hu-HU" sz="2400" dirty="0"/>
              <a:t>Üzenetek küldése</a:t>
            </a:r>
          </a:p>
          <a:p>
            <a:endParaRPr lang="hu-HU" sz="1900" dirty="0"/>
          </a:p>
          <a:p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330114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97A4349-B222-0ACF-01F8-E69F28B27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Alkalmazás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szerkezete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Tartalom helye 26">
            <a:extLst>
              <a:ext uri="{FF2B5EF4-FFF2-40B4-BE49-F238E27FC236}">
                <a16:creationId xmlns:a16="http://schemas.microsoft.com/office/drawing/2014/main" id="{0285524D-21FC-53C3-D478-D7E7B25E6A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0722" y="1379410"/>
            <a:ext cx="5410962" cy="407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345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E2E0F9C-1A2C-8A67-07A1-7F200D2EE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640080"/>
            <a:ext cx="3614166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Backend szerkezete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2372868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DDC68FD-71A3-13E7-E847-77C52143E0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3202" y="2660904"/>
            <a:ext cx="3614166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900" dirty="0"/>
              <a:t>Domain Driven Design</a:t>
            </a:r>
          </a:p>
          <a:p>
            <a:r>
              <a:rPr lang="en-US" sz="1900" dirty="0"/>
              <a:t>Domain</a:t>
            </a:r>
          </a:p>
          <a:p>
            <a:pPr lvl="1"/>
            <a:r>
              <a:rPr lang="en-US" sz="1900" dirty="0" err="1"/>
              <a:t>Modellek</a:t>
            </a:r>
            <a:endParaRPr lang="en-US" sz="1900" dirty="0"/>
          </a:p>
          <a:p>
            <a:pPr lvl="1"/>
            <a:r>
              <a:rPr lang="en-US" sz="1900" dirty="0" err="1"/>
              <a:t>Szolgáltatások</a:t>
            </a:r>
            <a:endParaRPr lang="en-US" sz="1900" dirty="0"/>
          </a:p>
          <a:p>
            <a:pPr lvl="1"/>
            <a:r>
              <a:rPr lang="en-US" sz="1900" dirty="0"/>
              <a:t>Repository </a:t>
            </a:r>
            <a:r>
              <a:rPr lang="en-US" sz="1900" dirty="0" err="1"/>
              <a:t>interfészek</a:t>
            </a:r>
            <a:endParaRPr lang="en-US" sz="1900" dirty="0"/>
          </a:p>
          <a:p>
            <a:r>
              <a:rPr lang="en-US" sz="1900" dirty="0"/>
              <a:t>Data Access Layer (DAL)</a:t>
            </a:r>
          </a:p>
          <a:p>
            <a:pPr lvl="1"/>
            <a:r>
              <a:rPr lang="en-US" sz="1900" dirty="0"/>
              <a:t>Repository </a:t>
            </a:r>
            <a:r>
              <a:rPr lang="en-US" sz="1900" dirty="0" err="1"/>
              <a:t>implementálása</a:t>
            </a:r>
            <a:endParaRPr lang="en-US" sz="1900" dirty="0"/>
          </a:p>
          <a:p>
            <a:r>
              <a:rPr lang="en-US" sz="1900" dirty="0"/>
              <a:t>REST API</a:t>
            </a:r>
          </a:p>
          <a:p>
            <a:pPr lvl="1"/>
            <a:r>
              <a:rPr lang="en-US" sz="1900" dirty="0"/>
              <a:t>Dependency</a:t>
            </a:r>
            <a:r>
              <a:rPr lang="en-US" sz="1500" dirty="0"/>
              <a:t> </a:t>
            </a:r>
            <a:r>
              <a:rPr lang="en-US" sz="1900" dirty="0"/>
              <a:t>injection</a:t>
            </a:r>
          </a:p>
        </p:txBody>
      </p:sp>
      <p:pic>
        <p:nvPicPr>
          <p:cNvPr id="7" name="Tartalom helye 6" descr="A képen szöveg, képernyőkép, szám, szoftver látható&#10;&#10;Automatikusan generált leírás">
            <a:extLst>
              <a:ext uri="{FF2B5EF4-FFF2-40B4-BE49-F238E27FC236}">
                <a16:creationId xmlns:a16="http://schemas.microsoft.com/office/drawing/2014/main" id="{83222EB3-797F-EB28-BBA5-339EBB12F7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80573" y="640080"/>
            <a:ext cx="3681651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599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1BD4F0C-D6E4-4FAA-AD0B-826557F16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640080"/>
            <a:ext cx="3614166" cy="1481328"/>
          </a:xfrm>
        </p:spPr>
        <p:txBody>
          <a:bodyPr anchor="b">
            <a:normAutofit/>
          </a:bodyPr>
          <a:lstStyle/>
          <a:p>
            <a:r>
              <a:rPr lang="hu-HU" sz="4700" dirty="0"/>
              <a:t>Kezdőlap</a:t>
            </a:r>
            <a:endParaRPr lang="en-US" sz="4700" dirty="0"/>
          </a:p>
        </p:txBody>
      </p:sp>
      <p:sp>
        <p:nvSpPr>
          <p:cNvPr id="34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2372868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B05F1377-9602-8830-6467-A20ED85BC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202" y="2660904"/>
            <a:ext cx="3614166" cy="3547872"/>
          </a:xfrm>
        </p:spPr>
        <p:txBody>
          <a:bodyPr anchor="t">
            <a:normAutofit/>
          </a:bodyPr>
          <a:lstStyle/>
          <a:p>
            <a:r>
              <a:rPr lang="en-US" sz="1900" dirty="0"/>
              <a:t>B</a:t>
            </a:r>
            <a:r>
              <a:rPr lang="hu-HU" sz="1900" dirty="0" err="1"/>
              <a:t>öngészés</a:t>
            </a:r>
            <a:endParaRPr lang="hu-HU" sz="1900" dirty="0"/>
          </a:p>
          <a:p>
            <a:r>
              <a:rPr lang="hu-HU" sz="1900" dirty="0"/>
              <a:t>Szűrés</a:t>
            </a:r>
            <a:endParaRPr lang="en-US" sz="1900" dirty="0"/>
          </a:p>
        </p:txBody>
      </p:sp>
      <p:pic>
        <p:nvPicPr>
          <p:cNvPr id="14" name="Tartalom helye 13">
            <a:extLst>
              <a:ext uri="{FF2B5EF4-FFF2-40B4-BE49-F238E27FC236}">
                <a16:creationId xmlns:a16="http://schemas.microsoft.com/office/drawing/2014/main" id="{C54DAD1A-5337-B81E-91B0-2AF1A11E8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921197" y="715878"/>
            <a:ext cx="5747316" cy="521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72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1BD4F0C-D6E4-4FAA-AD0B-826557F16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Regisztráció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0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Tartalom helye 13">
            <a:extLst>
              <a:ext uri="{FF2B5EF4-FFF2-40B4-BE49-F238E27FC236}">
                <a16:creationId xmlns:a16="http://schemas.microsoft.com/office/drawing/2014/main" id="{C54DAD1A-5337-B81E-91B0-2AF1A11E84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490722" y="960060"/>
            <a:ext cx="5410962" cy="49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179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1BD4F0C-D6E4-4FAA-AD0B-826557F16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640080"/>
            <a:ext cx="2450577" cy="1481328"/>
          </a:xfrm>
        </p:spPr>
        <p:txBody>
          <a:bodyPr anchor="b">
            <a:normAutofit/>
          </a:bodyPr>
          <a:lstStyle/>
          <a:p>
            <a:r>
              <a:rPr lang="en-US" sz="3200" dirty="0" err="1"/>
              <a:t>Bejelentkez</a:t>
            </a:r>
            <a:r>
              <a:rPr lang="hu-HU" sz="3200" dirty="0"/>
              <a:t>é</a:t>
            </a:r>
            <a:r>
              <a:rPr lang="en-US" sz="3200" dirty="0"/>
              <a:t>s</a:t>
            </a:r>
          </a:p>
        </p:txBody>
      </p:sp>
      <p:sp>
        <p:nvSpPr>
          <p:cNvPr id="34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2372868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17">
            <a:extLst>
              <a:ext uri="{FF2B5EF4-FFF2-40B4-BE49-F238E27FC236}">
                <a16:creationId xmlns:a16="http://schemas.microsoft.com/office/drawing/2014/main" id="{B05F1377-9602-8830-6467-A20ED85BC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202" y="2660904"/>
            <a:ext cx="3614166" cy="3547872"/>
          </a:xfrm>
        </p:spPr>
        <p:txBody>
          <a:bodyPr anchor="t">
            <a:normAutofit/>
          </a:bodyPr>
          <a:lstStyle/>
          <a:p>
            <a:r>
              <a:rPr lang="hu-HU" sz="1900" dirty="0"/>
              <a:t>ASP.NET </a:t>
            </a:r>
            <a:r>
              <a:rPr lang="hu-HU" sz="1900" dirty="0" err="1"/>
              <a:t>Core</a:t>
            </a:r>
            <a:r>
              <a:rPr lang="hu-HU" sz="1900" dirty="0"/>
              <a:t> </a:t>
            </a:r>
            <a:r>
              <a:rPr lang="hu-HU" sz="1900" dirty="0" err="1"/>
              <a:t>Identity</a:t>
            </a:r>
            <a:endParaRPr lang="hu-HU" sz="1900" dirty="0"/>
          </a:p>
          <a:p>
            <a:r>
              <a:rPr lang="hu-HU" sz="1900" dirty="0"/>
              <a:t>JWT</a:t>
            </a:r>
            <a:endParaRPr lang="en-US" sz="1900" dirty="0"/>
          </a:p>
        </p:txBody>
      </p:sp>
      <p:pic>
        <p:nvPicPr>
          <p:cNvPr id="14" name="Tartalom helye 13">
            <a:extLst>
              <a:ext uri="{FF2B5EF4-FFF2-40B4-BE49-F238E27FC236}">
                <a16:creationId xmlns:a16="http://schemas.microsoft.com/office/drawing/2014/main" id="{C54DAD1A-5337-B81E-91B0-2AF1A11E8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9516" y="806270"/>
            <a:ext cx="5555262" cy="504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21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1BD4F0C-D6E4-4FAA-AD0B-826557F16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Bejelentkezés</a:t>
            </a: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után</a:t>
            </a:r>
            <a:endParaRPr lang="en-US" sz="3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Tartalom helye 13">
            <a:extLst>
              <a:ext uri="{FF2B5EF4-FFF2-40B4-BE49-F238E27FC236}">
                <a16:creationId xmlns:a16="http://schemas.microsoft.com/office/drawing/2014/main" id="{C54DAD1A-5337-B81E-91B0-2AF1A11E84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90722" y="960060"/>
            <a:ext cx="5410962" cy="4910448"/>
          </a:xfrm>
          <a:prstGeom prst="rect">
            <a:avLst/>
          </a:prstGeom>
        </p:spPr>
      </p:pic>
      <p:sp>
        <p:nvSpPr>
          <p:cNvPr id="4" name="Ellipszis 3">
            <a:extLst>
              <a:ext uri="{FF2B5EF4-FFF2-40B4-BE49-F238E27FC236}">
                <a16:creationId xmlns:a16="http://schemas.microsoft.com/office/drawing/2014/main" id="{C1D783DD-9F63-F92E-6256-436C15C0FDD5}"/>
              </a:ext>
            </a:extLst>
          </p:cNvPr>
          <p:cNvSpPr/>
          <p:nvPr/>
        </p:nvSpPr>
        <p:spPr>
          <a:xfrm>
            <a:off x="7501689" y="1049588"/>
            <a:ext cx="1449805" cy="1098049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78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8D94505-8776-921A-75DE-40E74C797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1" y="639193"/>
            <a:ext cx="2678858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Hirdetés létrehozása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4409267"/>
            <a:ext cx="2441321" cy="18288"/>
          </a:xfrm>
          <a:custGeom>
            <a:avLst/>
            <a:gdLst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96247 w 2441321"/>
              <a:gd name="connsiteY2" fmla="*/ 0 h 18288"/>
              <a:gd name="connsiteX3" fmla="*/ 1806578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30991 w 2441321"/>
              <a:gd name="connsiteY6" fmla="*/ 18288 h 18288"/>
              <a:gd name="connsiteX7" fmla="*/ 1269487 w 2441321"/>
              <a:gd name="connsiteY7" fmla="*/ 18288 h 18288"/>
              <a:gd name="connsiteX8" fmla="*/ 707983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  <a:gd name="connsiteX0" fmla="*/ 0 w 2441321"/>
              <a:gd name="connsiteY0" fmla="*/ 0 h 18288"/>
              <a:gd name="connsiteX1" fmla="*/ 585917 w 2441321"/>
              <a:gd name="connsiteY1" fmla="*/ 0 h 18288"/>
              <a:gd name="connsiteX2" fmla="*/ 1123008 w 2441321"/>
              <a:gd name="connsiteY2" fmla="*/ 0 h 18288"/>
              <a:gd name="connsiteX3" fmla="*/ 1782164 w 2441321"/>
              <a:gd name="connsiteY3" fmla="*/ 0 h 18288"/>
              <a:gd name="connsiteX4" fmla="*/ 2441321 w 2441321"/>
              <a:gd name="connsiteY4" fmla="*/ 0 h 18288"/>
              <a:gd name="connsiteX5" fmla="*/ 2441321 w 2441321"/>
              <a:gd name="connsiteY5" fmla="*/ 18288 h 18288"/>
              <a:gd name="connsiteX6" fmla="*/ 1879817 w 2441321"/>
              <a:gd name="connsiteY6" fmla="*/ 18288 h 18288"/>
              <a:gd name="connsiteX7" fmla="*/ 1318313 w 2441321"/>
              <a:gd name="connsiteY7" fmla="*/ 18288 h 18288"/>
              <a:gd name="connsiteX8" fmla="*/ 659157 w 2441321"/>
              <a:gd name="connsiteY8" fmla="*/ 18288 h 18288"/>
              <a:gd name="connsiteX9" fmla="*/ 0 w 2441321"/>
              <a:gd name="connsiteY9" fmla="*/ 18288 h 18288"/>
              <a:gd name="connsiteX10" fmla="*/ 0 w 2441321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8288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1188" y="8366"/>
                  <a:pt x="2440365" y="10017"/>
                  <a:pt x="2441321" y="18288"/>
                </a:cubicBezTo>
                <a:cubicBezTo>
                  <a:pt x="2159375" y="49009"/>
                  <a:pt x="2054495" y="45666"/>
                  <a:pt x="1830991" y="18288"/>
                </a:cubicBezTo>
                <a:cubicBezTo>
                  <a:pt x="1615846" y="7509"/>
                  <a:pt x="1521674" y="-5422"/>
                  <a:pt x="1269487" y="18288"/>
                </a:cubicBezTo>
                <a:cubicBezTo>
                  <a:pt x="1019660" y="53960"/>
                  <a:pt x="886911" y="42351"/>
                  <a:pt x="707983" y="18288"/>
                </a:cubicBezTo>
                <a:cubicBezTo>
                  <a:pt x="523434" y="27321"/>
                  <a:pt x="307885" y="34316"/>
                  <a:pt x="0" y="18288"/>
                </a:cubicBezTo>
                <a:cubicBezTo>
                  <a:pt x="-595" y="11182"/>
                  <a:pt x="-5" y="6307"/>
                  <a:pt x="0" y="0"/>
                </a:cubicBezTo>
                <a:close/>
              </a:path>
              <a:path w="2441321" h="18288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666" y="6144"/>
                  <a:pt x="2441358" y="10525"/>
                  <a:pt x="2441321" y="18288"/>
                </a:cubicBezTo>
                <a:cubicBezTo>
                  <a:pt x="2180658" y="18322"/>
                  <a:pt x="2084222" y="5934"/>
                  <a:pt x="1879817" y="18288"/>
                </a:cubicBezTo>
                <a:cubicBezTo>
                  <a:pt x="1668182" y="16222"/>
                  <a:pt x="1551159" y="-6477"/>
                  <a:pt x="1318313" y="18288"/>
                </a:cubicBezTo>
                <a:cubicBezTo>
                  <a:pt x="1059871" y="56395"/>
                  <a:pt x="901959" y="23831"/>
                  <a:pt x="659157" y="18288"/>
                </a:cubicBezTo>
                <a:cubicBezTo>
                  <a:pt x="444692" y="28483"/>
                  <a:pt x="245032" y="39882"/>
                  <a:pt x="0" y="18288"/>
                </a:cubicBezTo>
                <a:cubicBezTo>
                  <a:pt x="-11" y="10485"/>
                  <a:pt x="-221" y="3288"/>
                  <a:pt x="0" y="0"/>
                </a:cubicBezTo>
                <a:close/>
              </a:path>
              <a:path w="2441321" h="18288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440" y="8687"/>
                  <a:pt x="2440452" y="9944"/>
                  <a:pt x="2441321" y="18288"/>
                </a:cubicBezTo>
                <a:cubicBezTo>
                  <a:pt x="2149099" y="27348"/>
                  <a:pt x="2027305" y="56470"/>
                  <a:pt x="1830991" y="18288"/>
                </a:cubicBezTo>
                <a:cubicBezTo>
                  <a:pt x="1614571" y="-18764"/>
                  <a:pt x="1500998" y="10727"/>
                  <a:pt x="1269487" y="18288"/>
                </a:cubicBezTo>
                <a:cubicBezTo>
                  <a:pt x="1042399" y="37834"/>
                  <a:pt x="927922" y="45822"/>
                  <a:pt x="707983" y="18288"/>
                </a:cubicBezTo>
                <a:cubicBezTo>
                  <a:pt x="502575" y="-5380"/>
                  <a:pt x="350393" y="34499"/>
                  <a:pt x="0" y="18288"/>
                </a:cubicBezTo>
                <a:cubicBezTo>
                  <a:pt x="-394" y="12154"/>
                  <a:pt x="907" y="668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8288"/>
                      <a:gd name="connsiteX1" fmla="*/ 585917 w 2441321"/>
                      <a:gd name="connsiteY1" fmla="*/ 0 h 18288"/>
                      <a:gd name="connsiteX2" fmla="*/ 1196247 w 2441321"/>
                      <a:gd name="connsiteY2" fmla="*/ 0 h 18288"/>
                      <a:gd name="connsiteX3" fmla="*/ 1806578 w 2441321"/>
                      <a:gd name="connsiteY3" fmla="*/ 0 h 18288"/>
                      <a:gd name="connsiteX4" fmla="*/ 2441321 w 2441321"/>
                      <a:gd name="connsiteY4" fmla="*/ 0 h 18288"/>
                      <a:gd name="connsiteX5" fmla="*/ 2441321 w 2441321"/>
                      <a:gd name="connsiteY5" fmla="*/ 18288 h 18288"/>
                      <a:gd name="connsiteX6" fmla="*/ 1830991 w 2441321"/>
                      <a:gd name="connsiteY6" fmla="*/ 18288 h 18288"/>
                      <a:gd name="connsiteX7" fmla="*/ 1269487 w 2441321"/>
                      <a:gd name="connsiteY7" fmla="*/ 18288 h 18288"/>
                      <a:gd name="connsiteX8" fmla="*/ 707983 w 2441321"/>
                      <a:gd name="connsiteY8" fmla="*/ 18288 h 18288"/>
                      <a:gd name="connsiteX9" fmla="*/ 0 w 2441321"/>
                      <a:gd name="connsiteY9" fmla="*/ 18288 h 18288"/>
                      <a:gd name="connsiteX10" fmla="*/ 0 w 2441321"/>
                      <a:gd name="connsiteY10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8288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1167" y="8655"/>
                          <a:pt x="2440437" y="9975"/>
                          <a:pt x="2441321" y="18288"/>
                        </a:cubicBezTo>
                        <a:cubicBezTo>
                          <a:pt x="2169723" y="30506"/>
                          <a:pt x="2045712" y="39140"/>
                          <a:pt x="1830991" y="18288"/>
                        </a:cubicBezTo>
                        <a:cubicBezTo>
                          <a:pt x="1616270" y="-2564"/>
                          <a:pt x="1505876" y="3949"/>
                          <a:pt x="1269487" y="18288"/>
                        </a:cubicBezTo>
                        <a:cubicBezTo>
                          <a:pt x="1033098" y="32627"/>
                          <a:pt x="908661" y="41191"/>
                          <a:pt x="707983" y="18288"/>
                        </a:cubicBezTo>
                        <a:cubicBezTo>
                          <a:pt x="507305" y="-4615"/>
                          <a:pt x="333592" y="20759"/>
                          <a:pt x="0" y="18288"/>
                        </a:cubicBezTo>
                        <a:cubicBezTo>
                          <a:pt x="-688" y="11716"/>
                          <a:pt x="875" y="6357"/>
                          <a:pt x="0" y="0"/>
                        </a:cubicBezTo>
                        <a:close/>
                      </a:path>
                      <a:path w="2441321" h="18288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735" y="5928"/>
                          <a:pt x="2441551" y="11133"/>
                          <a:pt x="2441321" y="18288"/>
                        </a:cubicBezTo>
                        <a:cubicBezTo>
                          <a:pt x="2166745" y="28773"/>
                          <a:pt x="2078726" y="15476"/>
                          <a:pt x="1879817" y="18288"/>
                        </a:cubicBezTo>
                        <a:cubicBezTo>
                          <a:pt x="1680908" y="21100"/>
                          <a:pt x="1548770" y="-4127"/>
                          <a:pt x="1318313" y="18288"/>
                        </a:cubicBezTo>
                        <a:cubicBezTo>
                          <a:pt x="1087856" y="40703"/>
                          <a:pt x="894613" y="3927"/>
                          <a:pt x="659157" y="18288"/>
                        </a:cubicBezTo>
                        <a:cubicBezTo>
                          <a:pt x="423701" y="32649"/>
                          <a:pt x="246611" y="33975"/>
                          <a:pt x="0" y="18288"/>
                        </a:cubicBezTo>
                        <a:cubicBezTo>
                          <a:pt x="-348" y="10388"/>
                          <a:pt x="-12" y="396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5263A91-9162-4E6B-891D-AD0D759E01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0722" y="960060"/>
            <a:ext cx="5410962" cy="491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807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1483</TotalTime>
  <Words>96</Words>
  <Application>Microsoft Office PowerPoint</Application>
  <PresentationFormat>Diavetítés a képernyőre (4:3 oldalarány)</PresentationFormat>
  <Paragraphs>46</Paragraphs>
  <Slides>17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Office-téma</vt:lpstr>
      <vt:lpstr>Ingatlan hirdető alkalmazás</vt:lpstr>
      <vt:lpstr>Alapvető funkciók</vt:lpstr>
      <vt:lpstr>Alkalmazás szerkezete</vt:lpstr>
      <vt:lpstr>Backend szerkezete</vt:lpstr>
      <vt:lpstr>Kezdőlap</vt:lpstr>
      <vt:lpstr>Regisztráció</vt:lpstr>
      <vt:lpstr>Bejelentkezés</vt:lpstr>
      <vt:lpstr>Bejelentkezés után</vt:lpstr>
      <vt:lpstr>Hirdetés létrehozása</vt:lpstr>
      <vt:lpstr>Hirdetés részletei</vt:lpstr>
      <vt:lpstr>Üzenet küldése</vt:lpstr>
      <vt:lpstr>Üzenetek</vt:lpstr>
      <vt:lpstr>Saját üzenetváltások</vt:lpstr>
      <vt:lpstr>Saját hirdetések</vt:lpstr>
      <vt:lpstr>Törlés megerősítése</vt:lpstr>
      <vt:lpstr>Hirdetés módosítása</vt:lpstr>
      <vt:lpstr>Továbbfejlesztés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Ingatlan hirdető alkalmazás</dc:title>
  <dc:creator>Bui Quanganh Krisztián</dc:creator>
  <cp:lastModifiedBy>Bui Quanganh Krisztián</cp:lastModifiedBy>
  <cp:revision>28</cp:revision>
  <dcterms:created xsi:type="dcterms:W3CDTF">2023-06-05T09:49:02Z</dcterms:created>
  <dcterms:modified xsi:type="dcterms:W3CDTF">2023-06-08T22:03:43Z</dcterms:modified>
</cp:coreProperties>
</file>

<file path=docProps/thumbnail.jpeg>
</file>